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media/image4.jpg" ContentType="image/jpeg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media/image17.jpg" ContentType="image/jpeg"/>
  <Override PartName="/ppt/media/image18.jpg" ContentType="image/jpeg"/>
  <Override PartName="/ppt/media/image19.jpg" ContentType="image/jpeg"/>
  <Override PartName="/ppt/media/image20.jpg" ContentType="image/jpeg"/>
  <Override PartName="/ppt/media/image22.jpg" ContentType="image/jpeg"/>
  <Override PartName="/ppt/media/image24.jpg" ContentType="image/jpeg"/>
  <Override PartName="/ppt/media/image27.jpg" ContentType="image/jpeg"/>
  <Override PartName="/ppt/media/image30.jpg" ContentType="image/jpe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32.jpg" ContentType="image/jpe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6" r:id="rId3"/>
    <p:sldMasterId id="2147483678" r:id="rId4"/>
    <p:sldMasterId id="2147483697" r:id="rId5"/>
  </p:sldMasterIdLst>
  <p:notesMasterIdLst>
    <p:notesMasterId r:id="rId19"/>
  </p:notesMasterIdLst>
  <p:sldIdLst>
    <p:sldId id="265" r:id="rId6"/>
    <p:sldId id="320" r:id="rId7"/>
    <p:sldId id="324" r:id="rId8"/>
    <p:sldId id="322" r:id="rId9"/>
    <p:sldId id="325" r:id="rId10"/>
    <p:sldId id="256" r:id="rId11"/>
    <p:sldId id="257" r:id="rId12"/>
    <p:sldId id="258" r:id="rId13"/>
    <p:sldId id="271" r:id="rId14"/>
    <p:sldId id="272" r:id="rId15"/>
    <p:sldId id="282" r:id="rId16"/>
    <p:sldId id="279" r:id="rId17"/>
    <p:sldId id="281" r:id="rId18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D404BB-B647-4F89-8851-46A083F327A5}" type="datetimeFigureOut">
              <a:rPr lang="en-GB" smtClean="0"/>
              <a:t>30/04/2024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97231B-6B13-4FE0-89CF-59222437EE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2562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en-GB" b="0" dirty="0"/>
          </a:p>
          <a:p>
            <a:pPr marL="228600" indent="-228600">
              <a:buFont typeface="+mj-lt"/>
              <a:buAutoNum type="arabicPeriod"/>
            </a:pPr>
            <a:r>
              <a:rPr lang="en-GB" b="0" dirty="0"/>
              <a:t>We are </a:t>
            </a:r>
            <a:r>
              <a:rPr lang="en-GB" b="0" i="0" u="none" strike="noStrike">
                <a:solidFill>
                  <a:srgbClr val="000000"/>
                </a:solidFill>
                <a:effectLst/>
                <a:latin typeface="-apple-system"/>
              </a:rPr>
              <a:t>surrounded</a:t>
            </a:r>
            <a:r>
              <a:rPr lang="en-GB" b="0" dirty="0"/>
              <a:t> by </a:t>
            </a:r>
            <a:r>
              <a:rPr lang="en-GB" sz="1200" b="0" dirty="0"/>
              <a:t>manifestations of the digitisation of the world of work and the creation of new digital labour markets,</a:t>
            </a:r>
          </a:p>
          <a:p>
            <a:pPr marL="228600" indent="-228600">
              <a:buFont typeface="+mj-lt"/>
              <a:buAutoNum type="arabicPeriod"/>
            </a:pPr>
            <a:endParaRPr lang="en-GB" sz="1200" b="0" dirty="0"/>
          </a:p>
          <a:p>
            <a:pPr marL="228600" indent="-228600">
              <a:buFont typeface="+mj-lt"/>
              <a:buAutoNum type="arabicPeriod"/>
            </a:pPr>
            <a:r>
              <a:rPr lang="en-GB" sz="1200" b="0" dirty="0"/>
              <a:t>We are also reminded (more than once a day!) that technology will change our lives and our work, with still little challenge to the most obvious forms of technological determinism. </a:t>
            </a:r>
          </a:p>
          <a:p>
            <a:pPr marL="228600" indent="-228600">
              <a:buFont typeface="+mj-lt"/>
              <a:buAutoNum type="arabicPeriod"/>
            </a:pPr>
            <a:endParaRPr lang="en-GB" sz="1200" b="0" dirty="0"/>
          </a:p>
          <a:p>
            <a:pPr marL="228600" indent="-228600">
              <a:buFont typeface="+mj-lt"/>
              <a:buAutoNum type="arabicPeriod"/>
            </a:pPr>
            <a:r>
              <a:rPr lang="en-GB" sz="1200" b="0" dirty="0"/>
              <a:t>As part of this we have witnessed the a</a:t>
            </a:r>
            <a:r>
              <a:rPr lang="en-GB" sz="1200" dirty="0"/>
              <a:t>dvancement of </a:t>
            </a:r>
            <a:r>
              <a:rPr lang="en-GB" sz="1200" b="1" dirty="0"/>
              <a:t>platform work</a:t>
            </a:r>
            <a:r>
              <a:rPr lang="en-GB" sz="1200" dirty="0"/>
              <a:t>, </a:t>
            </a:r>
            <a:r>
              <a:rPr lang="en-GB" sz="1200" b="1" dirty="0"/>
              <a:t>algorithmic management </a:t>
            </a:r>
            <a:r>
              <a:rPr lang="en-GB" sz="1200" dirty="0"/>
              <a:t>and the growth and development </a:t>
            </a:r>
            <a:r>
              <a:rPr lang="en-GB" sz="1200" b="1" dirty="0"/>
              <a:t>of artificial intelligence systems at work. </a:t>
            </a:r>
          </a:p>
          <a:p>
            <a:endParaRPr lang="en-GB" b="0" dirty="0"/>
          </a:p>
          <a:p>
            <a:r>
              <a:rPr lang="en-GB" b="0" dirty="0"/>
              <a:t>Employment Relations and labour law as  fields of studies, are requiered to eximine the (</a:t>
            </a:r>
            <a:r>
              <a:rPr lang="en-GB" sz="1200" dirty="0"/>
              <a:t>differential) adoption of these technologies and assess their impacts on occupations workplaces and ER systems including </a:t>
            </a:r>
            <a:r>
              <a:rPr lang="en-GB" sz="1200" b="1" dirty="0"/>
              <a:t>regulatory disruptions, responses and developments.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111D0F-7CCC-3448-8011-367F0D0A6E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75171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en-GB" b="0" dirty="0"/>
          </a:p>
          <a:p>
            <a:pPr marL="228600" indent="-228600">
              <a:buFont typeface="+mj-lt"/>
              <a:buAutoNum type="arabicPeriod"/>
            </a:pPr>
            <a:r>
              <a:rPr lang="en-GB" b="0" dirty="0"/>
              <a:t>We are </a:t>
            </a:r>
            <a:r>
              <a:rPr lang="en-GB" b="0" i="0" u="none" strike="noStrike">
                <a:solidFill>
                  <a:srgbClr val="000000"/>
                </a:solidFill>
                <a:effectLst/>
                <a:latin typeface="-apple-system"/>
              </a:rPr>
              <a:t>surrounded</a:t>
            </a:r>
            <a:r>
              <a:rPr lang="en-GB" b="0" dirty="0"/>
              <a:t> by </a:t>
            </a:r>
            <a:r>
              <a:rPr lang="en-GB" sz="1200" b="0" dirty="0"/>
              <a:t>manifestations of the digitisation of the world of work and the creation of new digital labour markets,</a:t>
            </a:r>
          </a:p>
          <a:p>
            <a:pPr marL="228600" indent="-228600">
              <a:buFont typeface="+mj-lt"/>
              <a:buAutoNum type="arabicPeriod"/>
            </a:pPr>
            <a:endParaRPr lang="en-GB" sz="1200" b="0" dirty="0"/>
          </a:p>
          <a:p>
            <a:pPr marL="228600" indent="-228600">
              <a:buFont typeface="+mj-lt"/>
              <a:buAutoNum type="arabicPeriod"/>
            </a:pPr>
            <a:r>
              <a:rPr lang="en-GB" sz="1200" b="0" dirty="0"/>
              <a:t>We are also reminded (more than once a day!) that technology will change our lives and our work, with still little challenge to the most obvious forms of technological determinism. </a:t>
            </a:r>
          </a:p>
          <a:p>
            <a:pPr marL="228600" indent="-228600">
              <a:buFont typeface="+mj-lt"/>
              <a:buAutoNum type="arabicPeriod"/>
            </a:pPr>
            <a:endParaRPr lang="en-GB" sz="1200" b="0" dirty="0"/>
          </a:p>
          <a:p>
            <a:pPr marL="228600" indent="-228600">
              <a:buFont typeface="+mj-lt"/>
              <a:buAutoNum type="arabicPeriod"/>
            </a:pPr>
            <a:r>
              <a:rPr lang="en-GB" sz="1200" b="0" dirty="0"/>
              <a:t>As part of this we have witnessed the a</a:t>
            </a:r>
            <a:r>
              <a:rPr lang="en-GB" sz="1200" dirty="0"/>
              <a:t>dvancement of </a:t>
            </a:r>
            <a:r>
              <a:rPr lang="en-GB" sz="1200" b="1" dirty="0"/>
              <a:t>platform work</a:t>
            </a:r>
            <a:r>
              <a:rPr lang="en-GB" sz="1200" dirty="0"/>
              <a:t>, </a:t>
            </a:r>
            <a:r>
              <a:rPr lang="en-GB" sz="1200" b="1" dirty="0"/>
              <a:t>algorithmic management </a:t>
            </a:r>
            <a:r>
              <a:rPr lang="en-GB" sz="1200" dirty="0"/>
              <a:t>and the growth and development </a:t>
            </a:r>
            <a:r>
              <a:rPr lang="en-GB" sz="1200" b="1" dirty="0"/>
              <a:t>of artificial intelligence systems at work. </a:t>
            </a:r>
          </a:p>
          <a:p>
            <a:endParaRPr lang="en-GB" b="0" dirty="0"/>
          </a:p>
          <a:p>
            <a:r>
              <a:rPr lang="en-GB" b="0" dirty="0"/>
              <a:t>Employment Relations and labour law as  fields of studies, are requiered to eximine the (</a:t>
            </a:r>
            <a:r>
              <a:rPr lang="en-GB" sz="1200" dirty="0"/>
              <a:t>differential) adoption of these technologies and assess their impacts on occupations workplaces and ER systems including </a:t>
            </a:r>
            <a:r>
              <a:rPr lang="en-GB" sz="1200" b="1" dirty="0"/>
              <a:t>regulatory disruptions, responses and developments.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111D0F-7CCC-3448-8011-367F0D0A6E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89338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111D0F-7CCC-3448-8011-367F0D0A6E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56873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84260E-4954-462B-9F67-00C76CCF5770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ヒラギノ角ゴ Pro W3" pitchFamily="-96" charset="-128"/>
                <a:cs typeface="Arial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ヒラギノ角ゴ Pro W3" pitchFamily="-96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42998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18D44C-9D54-0840-B8A0-E703A9D998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36491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B6AD5-11CC-D3AC-20A5-98F3A25192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4BBCD2-C6A2-9B0B-3CA4-967393737F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CFF098-054A-301E-7825-7206E76E1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23DC4-4E13-4A2D-BAAF-34502D6202B6}" type="datetimeFigureOut">
              <a:rPr lang="en-GB" smtClean="0"/>
              <a:t>30/04/2024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2D0F11-1FF1-3F38-77CC-7181F008C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987C22-ABB0-D498-8C1F-4668D9C81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D71FC-132A-4D05-850A-26A9BC4D54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0692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DE0CB-8998-013C-263B-7B46C4D34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2D9950-8473-6049-20E9-D986290839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97A600-3DD2-148D-AFA2-D1AC02E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23DC4-4E13-4A2D-BAAF-34502D6202B6}" type="datetimeFigureOut">
              <a:rPr lang="en-GB" smtClean="0"/>
              <a:t>30/04/2024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F7908A-270B-3894-D880-46B0CDEB7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D8AEEC-346E-C646-388E-D1CD0E02F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D71FC-132A-4D05-850A-26A9BC4D54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75309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5754754-B8C3-F305-54CC-B2890422B1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088FB1-950A-E1FD-0E63-741A779E2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78DEA3-914B-D95C-C688-AF68812F9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23DC4-4E13-4A2D-BAAF-34502D6202B6}" type="datetimeFigureOut">
              <a:rPr lang="en-GB" smtClean="0"/>
              <a:t>30/04/2024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19D106-2C80-2AB8-1191-E0FCD4CAC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3DED71-E2B0-51B0-20E1-2B50AC90D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D71FC-132A-4D05-850A-26A9BC4D54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84398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1942276"/>
            <a:ext cx="10363200" cy="5535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597" b="1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508629"/>
            <a:ext cx="8534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4/30/2024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08254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46"/>
            <a:ext cx="3043264" cy="6260471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597" b="1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4/30/2024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57480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597" b="1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441044"/>
            <a:ext cx="530351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441044"/>
            <a:ext cx="530351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4/30/2024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749976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597" b="1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4/30/2024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32593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4/30/2024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03571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brand_ppt_bac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306300" cy="692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S:\Marketing\1 - Marketing &amp; Communications\Branding\Logos\Alliance MBS logos\AMBS_White for coloured background\AMBS_White for coloured background\AMBS_TAB_allwhit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2" y="509588"/>
            <a:ext cx="2747433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>
            <a:cxnSpLocks noChangeShapeType="1"/>
          </p:cNvCxnSpPr>
          <p:nvPr/>
        </p:nvCxnSpPr>
        <p:spPr bwMode="auto">
          <a:xfrm>
            <a:off x="690034" y="2809875"/>
            <a:ext cx="9351433" cy="0"/>
          </a:xfrm>
          <a:prstGeom prst="line">
            <a:avLst/>
          </a:prstGeom>
          <a:noFill/>
          <a:ln w="25400">
            <a:solidFill>
              <a:schemeClr val="bg1"/>
            </a:solidFill>
            <a:prstDash val="dot"/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09600" y="1499814"/>
            <a:ext cx="9474200" cy="1143000"/>
          </a:xfrm>
        </p:spPr>
        <p:txBody>
          <a:bodyPr>
            <a:normAutofit/>
          </a:bodyPr>
          <a:lstStyle>
            <a:lvl1pPr>
              <a:defRPr sz="300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09600" y="4415692"/>
            <a:ext cx="5851117" cy="889000"/>
          </a:xfrm>
        </p:spPr>
        <p:txBody>
          <a:bodyPr/>
          <a:lstStyle>
            <a:lvl1pPr marL="0">
              <a:defRPr sz="24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84271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38258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Oval 3"/>
          <p:cNvSpPr/>
          <p:nvPr userDrawn="1"/>
        </p:nvSpPr>
        <p:spPr>
          <a:xfrm>
            <a:off x="9920549" y="378414"/>
            <a:ext cx="1680000" cy="1260000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34270043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9917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B065C-8886-9959-41D0-30F661DCD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B89B08-A95D-289F-0264-FB90462618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A1B63F-57FB-9427-513D-F5753E44B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23DC4-4E13-4A2D-BAAF-34502D6202B6}" type="datetimeFigureOut">
              <a:rPr lang="en-GB" smtClean="0"/>
              <a:t>30/04/2024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06EFD7-802F-8A2C-84C8-DDD1FC94F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E9C8F6-1A2C-EEE6-512C-9773C408E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D71FC-132A-4D05-850A-26A9BC4D54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59269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77334" y="1817688"/>
            <a:ext cx="2774951" cy="1973262"/>
          </a:xfrm>
        </p:spPr>
        <p:txBody>
          <a:bodyPr rtlCol="0">
            <a:normAutofit/>
          </a:bodyPr>
          <a:lstStyle>
            <a:lvl1pPr algn="ctr">
              <a:defRPr sz="14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647179" y="1710230"/>
            <a:ext cx="6838447" cy="419463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3647017" y="3106615"/>
            <a:ext cx="6838624" cy="2940538"/>
          </a:xfrm>
        </p:spPr>
        <p:txBody>
          <a:bodyPr/>
          <a:lstStyle>
            <a:lvl1pPr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3647017" y="2452689"/>
            <a:ext cx="6837548" cy="42923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369047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3253154"/>
            <a:ext cx="5386917" cy="3205155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3253154"/>
            <a:ext cx="5389033" cy="3205155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609600" y="2745155"/>
            <a:ext cx="10972800" cy="3809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4233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09600" y="1641232"/>
            <a:ext cx="4404784" cy="4715119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able Placeholder 15"/>
          <p:cNvSpPr>
            <a:spLocks noGrp="1"/>
          </p:cNvSpPr>
          <p:nvPr>
            <p:ph type="tbl" sz="quarter" idx="15"/>
          </p:nvPr>
        </p:nvSpPr>
        <p:spPr>
          <a:xfrm>
            <a:off x="5158317" y="1641231"/>
            <a:ext cx="6424083" cy="471512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40355735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5"/>
          <p:cNvSpPr>
            <a:spLocks noGrp="1"/>
          </p:cNvSpPr>
          <p:nvPr>
            <p:ph type="chart" sz="quarter" idx="15"/>
          </p:nvPr>
        </p:nvSpPr>
        <p:spPr>
          <a:xfrm>
            <a:off x="0" y="1611924"/>
            <a:ext cx="12192000" cy="5246076"/>
          </a:xfrm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936910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Image Inse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874563" y="1846387"/>
            <a:ext cx="5707836" cy="2886197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09600" y="1846386"/>
            <a:ext cx="5017477" cy="4523152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746084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64634" y="1768232"/>
            <a:ext cx="10917767" cy="3965819"/>
          </a:xfrm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528803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64634" y="1768232"/>
            <a:ext cx="5574649" cy="3965819"/>
          </a:xfrm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442483" y="1768232"/>
            <a:ext cx="2467055" cy="1913941"/>
          </a:xfrm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442483" y="3820109"/>
            <a:ext cx="2467055" cy="1913941"/>
          </a:xfrm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12743" y="1768232"/>
            <a:ext cx="2467055" cy="1913941"/>
          </a:xfrm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112743" y="3820108"/>
            <a:ext cx="2467055" cy="1913942"/>
          </a:xfrm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801978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ap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692151" y="2305050"/>
            <a:ext cx="872067" cy="65405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3" name="Oval 2"/>
          <p:cNvSpPr/>
          <p:nvPr/>
        </p:nvSpPr>
        <p:spPr>
          <a:xfrm>
            <a:off x="2027767" y="2305050"/>
            <a:ext cx="872067" cy="65405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4" name="Oval 3"/>
          <p:cNvSpPr/>
          <p:nvPr/>
        </p:nvSpPr>
        <p:spPr>
          <a:xfrm>
            <a:off x="692151" y="3211514"/>
            <a:ext cx="872067" cy="655637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5" name="Oval 4"/>
          <p:cNvSpPr/>
          <p:nvPr/>
        </p:nvSpPr>
        <p:spPr>
          <a:xfrm>
            <a:off x="2027767" y="3211514"/>
            <a:ext cx="872067" cy="655637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6" name="Oval Callout 5"/>
          <p:cNvSpPr/>
          <p:nvPr/>
        </p:nvSpPr>
        <p:spPr>
          <a:xfrm>
            <a:off x="4343401" y="2305050"/>
            <a:ext cx="1301751" cy="654050"/>
          </a:xfrm>
          <a:prstGeom prst="wedgeEllipseCallout">
            <a:avLst/>
          </a:prstGeom>
          <a:solidFill>
            <a:srgbClr val="66009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660099"/>
              </a:solidFill>
            </a:endParaRPr>
          </a:p>
        </p:txBody>
      </p:sp>
      <p:sp>
        <p:nvSpPr>
          <p:cNvPr id="7" name="Oval Callout 6"/>
          <p:cNvSpPr/>
          <p:nvPr/>
        </p:nvSpPr>
        <p:spPr>
          <a:xfrm>
            <a:off x="6026151" y="2305050"/>
            <a:ext cx="1301749" cy="654050"/>
          </a:xfrm>
          <a:prstGeom prst="wedgeEllipseCallou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8" name="Oval Callout 7"/>
          <p:cNvSpPr/>
          <p:nvPr/>
        </p:nvSpPr>
        <p:spPr>
          <a:xfrm>
            <a:off x="4343401" y="3211514"/>
            <a:ext cx="1301751" cy="655637"/>
          </a:xfrm>
          <a:prstGeom prst="wedgeEllipseCallou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9" name="Oval Callout 8"/>
          <p:cNvSpPr/>
          <p:nvPr/>
        </p:nvSpPr>
        <p:spPr>
          <a:xfrm>
            <a:off x="6026151" y="3211514"/>
            <a:ext cx="1301749" cy="655637"/>
          </a:xfrm>
          <a:prstGeom prst="wedgeEllipseCallou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10" name="Isosceles Triangle 9"/>
          <p:cNvSpPr/>
          <p:nvPr/>
        </p:nvSpPr>
        <p:spPr>
          <a:xfrm>
            <a:off x="8716434" y="2305050"/>
            <a:ext cx="1013884" cy="654050"/>
          </a:xfrm>
          <a:prstGeom prst="triangl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11" name="Isosceles Triangle 10"/>
          <p:cNvSpPr/>
          <p:nvPr/>
        </p:nvSpPr>
        <p:spPr>
          <a:xfrm>
            <a:off x="10157884" y="2305050"/>
            <a:ext cx="1013883" cy="654050"/>
          </a:xfrm>
          <a:prstGeom prst="triangl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12" name="Isosceles Triangle 11"/>
          <p:cNvSpPr/>
          <p:nvPr/>
        </p:nvSpPr>
        <p:spPr>
          <a:xfrm>
            <a:off x="8716434" y="3211514"/>
            <a:ext cx="1013884" cy="655637"/>
          </a:xfrm>
          <a:prstGeom prst="triangl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13" name="Isosceles Triangle 12"/>
          <p:cNvSpPr/>
          <p:nvPr/>
        </p:nvSpPr>
        <p:spPr>
          <a:xfrm>
            <a:off x="10157884" y="3211514"/>
            <a:ext cx="1013883" cy="655637"/>
          </a:xfrm>
          <a:prstGeom prst="triangl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14" name="Right Arrow 13"/>
          <p:cNvSpPr/>
          <p:nvPr/>
        </p:nvSpPr>
        <p:spPr>
          <a:xfrm>
            <a:off x="772585" y="4391026"/>
            <a:ext cx="1102783" cy="409575"/>
          </a:xfrm>
          <a:prstGeom prst="righ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15" name="Right Arrow 14"/>
          <p:cNvSpPr/>
          <p:nvPr/>
        </p:nvSpPr>
        <p:spPr>
          <a:xfrm>
            <a:off x="2165351" y="4391026"/>
            <a:ext cx="1104900" cy="409575"/>
          </a:xfrm>
          <a:prstGeom prst="rightArrow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16" name="Right Arrow 15"/>
          <p:cNvSpPr/>
          <p:nvPr/>
        </p:nvSpPr>
        <p:spPr>
          <a:xfrm>
            <a:off x="772585" y="5138739"/>
            <a:ext cx="1102783" cy="409575"/>
          </a:xfrm>
          <a:prstGeom prst="rightArrow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17" name="Right Arrow 16"/>
          <p:cNvSpPr/>
          <p:nvPr/>
        </p:nvSpPr>
        <p:spPr>
          <a:xfrm>
            <a:off x="2165351" y="5138739"/>
            <a:ext cx="1104900" cy="409575"/>
          </a:xfrm>
          <a:prstGeom prst="rightArrow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18" name="Rectangle 17"/>
          <p:cNvSpPr/>
          <p:nvPr/>
        </p:nvSpPr>
        <p:spPr>
          <a:xfrm>
            <a:off x="4832351" y="4254500"/>
            <a:ext cx="812800" cy="61118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19" name="Rectangle 18"/>
          <p:cNvSpPr/>
          <p:nvPr/>
        </p:nvSpPr>
        <p:spPr>
          <a:xfrm>
            <a:off x="5988051" y="4254500"/>
            <a:ext cx="814916" cy="611188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20" name="Rectangle 19"/>
          <p:cNvSpPr/>
          <p:nvPr/>
        </p:nvSpPr>
        <p:spPr>
          <a:xfrm>
            <a:off x="4832351" y="5081589"/>
            <a:ext cx="812800" cy="611187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21" name="Rectangle 20"/>
          <p:cNvSpPr/>
          <p:nvPr/>
        </p:nvSpPr>
        <p:spPr>
          <a:xfrm>
            <a:off x="5988051" y="5081589"/>
            <a:ext cx="814916" cy="611187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22" name="Rectangle 21"/>
          <p:cNvSpPr/>
          <p:nvPr/>
        </p:nvSpPr>
        <p:spPr>
          <a:xfrm>
            <a:off x="8288867" y="4254500"/>
            <a:ext cx="1441451" cy="61118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23" name="Rectangle 22"/>
          <p:cNvSpPr/>
          <p:nvPr/>
        </p:nvSpPr>
        <p:spPr>
          <a:xfrm>
            <a:off x="10079567" y="4254500"/>
            <a:ext cx="1441451" cy="611188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24" name="Rectangle 23"/>
          <p:cNvSpPr/>
          <p:nvPr/>
        </p:nvSpPr>
        <p:spPr>
          <a:xfrm>
            <a:off x="8288867" y="5081589"/>
            <a:ext cx="1441451" cy="611187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25" name="Rectangle 24"/>
          <p:cNvSpPr/>
          <p:nvPr/>
        </p:nvSpPr>
        <p:spPr>
          <a:xfrm>
            <a:off x="10079567" y="5081589"/>
            <a:ext cx="1441451" cy="611187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4129617" y="479425"/>
            <a:ext cx="73914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>
              <a:spcAft>
                <a:spcPts val="1200"/>
              </a:spcAft>
              <a:defRPr/>
            </a:pPr>
            <a:r>
              <a:rPr lang="en-US" sz="1800"/>
              <a:t>To add any of these shapes to your presentation:</a:t>
            </a:r>
          </a:p>
          <a:p>
            <a:pPr eaLnBrk="1" hangingPunct="1">
              <a:defRPr/>
            </a:pPr>
            <a:r>
              <a:rPr lang="en-US" sz="1400"/>
              <a:t>Open the Slide Master View and copy the desired object(s), close the Slide Master View and paste the object(s) onto your slide layout.</a:t>
            </a:r>
          </a:p>
        </p:txBody>
      </p:sp>
    </p:spTree>
    <p:extLst>
      <p:ext uri="{BB962C8B-B14F-4D97-AF65-F5344CB8AC3E}">
        <p14:creationId xmlns:p14="http://schemas.microsoft.com/office/powerpoint/2010/main" val="5736941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harco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52F37-9C00-3247-83AC-ADB1A27C71F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5600" y="1773238"/>
            <a:ext cx="6619875" cy="2604028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000" cap="all" baseline="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CLICK TO ADD TITLE (UPPERCASE ONLY)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3D6BCC-0CC3-6B4F-90F4-F6DEA4B9D47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55600" y="4582320"/>
            <a:ext cx="6619875" cy="1327413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  <a:endParaRPr lang="en-US" dirty="0"/>
          </a:p>
        </p:txBody>
      </p:sp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A2C77DD9-BE71-4C42-BA8C-26386E4055D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599" y="355600"/>
            <a:ext cx="1458687" cy="576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455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urp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52F37-9C00-3247-83AC-ADB1A27C71F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5600" y="1773238"/>
            <a:ext cx="6619875" cy="2604028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000" cap="all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 (UPPERCASE ONLY)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3D6BCC-0CC3-6B4F-90F4-F6DEA4B9D47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55600" y="4582320"/>
            <a:ext cx="6619875" cy="1327413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  <a:endParaRPr lang="en-US" dirty="0"/>
          </a:p>
        </p:txBody>
      </p:sp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A2C77DD9-BE71-4C42-BA8C-26386E4055D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599" y="355600"/>
            <a:ext cx="1458687" cy="576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5303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91BD3-319D-8CFF-C688-DEC3F1BE8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9FB876-0665-4529-A136-B9A4D93C08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82B942-E537-EFFB-A8C9-6390F3D27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23DC4-4E13-4A2D-BAAF-34502D6202B6}" type="datetimeFigureOut">
              <a:rPr lang="en-GB" smtClean="0"/>
              <a:t>30/04/2024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9AD798-791F-A5F7-CF1A-A83F96FD9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48F33C-65C9-F0A4-2B11-4C04280FC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D71FC-132A-4D05-850A-26A9BC4D54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78969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V2 Charco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52F37-9C00-3247-83AC-ADB1A27C71F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5600" y="3429000"/>
            <a:ext cx="5648325" cy="1433286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000" cap="all" baseline="0">
                <a:solidFill>
                  <a:schemeClr val="accent3"/>
                </a:solidFill>
              </a:defRPr>
            </a:lvl1pPr>
          </a:lstStyle>
          <a:p>
            <a:r>
              <a:rPr lang="en-GB" dirty="0"/>
              <a:t>CLICK TO ADD TITLE (UPPERCASE ONLY)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3D6BCC-0CC3-6B4F-90F4-F6DEA4B9D47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55600" y="5065486"/>
            <a:ext cx="5648325" cy="1179739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  <a:endParaRPr lang="en-US" dirty="0"/>
          </a:p>
        </p:txBody>
      </p:sp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A2C77DD9-BE71-4C42-BA8C-26386E4055D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599" y="355600"/>
            <a:ext cx="1458687" cy="576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232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V2 Purp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52F37-9C00-3247-83AC-ADB1A27C71F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5600" y="3429000"/>
            <a:ext cx="5648325" cy="1433286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000" cap="all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 (UPPERCASE ONLY)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3D6BCC-0CC3-6B4F-90F4-F6DEA4B9D47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55600" y="5065486"/>
            <a:ext cx="5648325" cy="1179739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  <a:endParaRPr lang="en-US" dirty="0"/>
          </a:p>
        </p:txBody>
      </p:sp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A2C77DD9-BE71-4C42-BA8C-26386E4055D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599" y="355600"/>
            <a:ext cx="1458687" cy="576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0270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D76C9-145D-4E44-9A02-8A19B0CD36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5600" y="530825"/>
            <a:ext cx="11474450" cy="1064772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cap="all" baseline="0"/>
            </a:lvl1pPr>
          </a:lstStyle>
          <a:p>
            <a:r>
              <a:rPr lang="en-GB" dirty="0"/>
              <a:t>CLICK TO ADD TITLE (UPPERCASE ONLY)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D451D0-D2BB-7F4D-98FB-9233020CB4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599" y="1770821"/>
            <a:ext cx="11474449" cy="4728399"/>
          </a:xfrm>
        </p:spPr>
        <p:txBody>
          <a:bodyPr>
            <a:noAutofit/>
          </a:bodyPr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3B5E3A-E09A-9B48-B304-EB4ADC490EA6}"/>
              </a:ext>
            </a:extLst>
          </p:cNvPr>
          <p:cNvSpPr txBox="1"/>
          <p:nvPr userDrawn="1"/>
        </p:nvSpPr>
        <p:spPr>
          <a:xfrm>
            <a:off x="353483" y="6617056"/>
            <a:ext cx="7325783" cy="12311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fld id="{924FEFD5-33B6-774F-9CE0-3425AF7B649B}" type="slidenum">
              <a:rPr lang="en-US" sz="800" smtClean="0"/>
              <a:t>‹#›</a:t>
            </a:fld>
            <a:r>
              <a:rPr lang="en-US" sz="800" dirty="0"/>
              <a:t>    Alliance Manchester Business School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F7615C0-3C52-0A45-B668-F69B21F89960}"/>
              </a:ext>
            </a:extLst>
          </p:cNvPr>
          <p:cNvCxnSpPr/>
          <p:nvPr userDrawn="1"/>
        </p:nvCxnSpPr>
        <p:spPr>
          <a:xfrm>
            <a:off x="353483" y="355600"/>
            <a:ext cx="11476565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03071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Text (2x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D76C9-145D-4E44-9A02-8A19B0CD36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5600" y="530825"/>
            <a:ext cx="11474450" cy="1064772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cap="all" baseline="0"/>
            </a:lvl1pPr>
          </a:lstStyle>
          <a:p>
            <a:r>
              <a:rPr lang="en-GB" dirty="0"/>
              <a:t>CLICK TO ADD TITLE (UPPERCASE ONLY)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D451D0-D2BB-7F4D-98FB-9233020CB4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600" y="1770821"/>
            <a:ext cx="5648326" cy="4728399"/>
          </a:xfrm>
        </p:spPr>
        <p:txBody>
          <a:bodyPr>
            <a:noAutofit/>
          </a:bodyPr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3B5E3A-E09A-9B48-B304-EB4ADC490EA6}"/>
              </a:ext>
            </a:extLst>
          </p:cNvPr>
          <p:cNvSpPr txBox="1"/>
          <p:nvPr userDrawn="1"/>
        </p:nvSpPr>
        <p:spPr>
          <a:xfrm>
            <a:off x="353483" y="6617056"/>
            <a:ext cx="7325783" cy="12311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fld id="{924FEFD5-33B6-774F-9CE0-3425AF7B649B}" type="slidenum">
              <a:rPr lang="en-US" sz="800" smtClean="0"/>
              <a:t>‹#›</a:t>
            </a:fld>
            <a:r>
              <a:rPr lang="en-US" sz="800" dirty="0"/>
              <a:t>    Alliance Manchester Business School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F7615C0-3C52-0A45-B668-F69B21F89960}"/>
              </a:ext>
            </a:extLst>
          </p:cNvPr>
          <p:cNvCxnSpPr/>
          <p:nvPr userDrawn="1"/>
        </p:nvCxnSpPr>
        <p:spPr>
          <a:xfrm>
            <a:off x="353483" y="355600"/>
            <a:ext cx="11476565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93DE0AC-6761-A14C-A569-53D5C1164B7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182100" y="1770821"/>
            <a:ext cx="5648326" cy="4728399"/>
          </a:xfrm>
        </p:spPr>
        <p:txBody>
          <a:bodyPr>
            <a:noAutofit/>
          </a:bodyPr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13852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D76C9-145D-4E44-9A02-8A19B0CD36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5600" y="530825"/>
            <a:ext cx="11474450" cy="1064772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cap="all" baseline="0"/>
            </a:lvl1pPr>
          </a:lstStyle>
          <a:p>
            <a:r>
              <a:rPr lang="en-GB" dirty="0"/>
              <a:t>CLICK TO ADD TITLE (UPPERCASE ONLY)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D451D0-D2BB-7F4D-98FB-9233020CB4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599" y="1770821"/>
            <a:ext cx="5648325" cy="4728399"/>
          </a:xfrm>
        </p:spPr>
        <p:txBody>
          <a:bodyPr>
            <a:noAutofit/>
          </a:bodyPr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3B5E3A-E09A-9B48-B304-EB4ADC490EA6}"/>
              </a:ext>
            </a:extLst>
          </p:cNvPr>
          <p:cNvSpPr txBox="1"/>
          <p:nvPr userDrawn="1"/>
        </p:nvSpPr>
        <p:spPr>
          <a:xfrm>
            <a:off x="353483" y="6617056"/>
            <a:ext cx="7325783" cy="12311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fld id="{924FEFD5-33B6-774F-9CE0-3425AF7B649B}" type="slidenum">
              <a:rPr lang="en-US" sz="800" smtClean="0"/>
              <a:t>‹#›</a:t>
            </a:fld>
            <a:r>
              <a:rPr lang="en-US" sz="800" dirty="0"/>
              <a:t>    Alliance Manchester Business School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F7615C0-3C52-0A45-B668-F69B21F89960}"/>
              </a:ext>
            </a:extLst>
          </p:cNvPr>
          <p:cNvCxnSpPr/>
          <p:nvPr userDrawn="1"/>
        </p:nvCxnSpPr>
        <p:spPr>
          <a:xfrm>
            <a:off x="353483" y="355600"/>
            <a:ext cx="11476565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B516BA6-80DE-2643-8D73-11D5296FBAC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181725" y="1770062"/>
            <a:ext cx="5648325" cy="4729163"/>
          </a:xfrm>
        </p:spPr>
        <p:txBody>
          <a:bodyPr/>
          <a:lstStyle/>
          <a:p>
            <a:r>
              <a:rPr lang="en-US" dirty="0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28425666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D76C9-145D-4E44-9A02-8A19B0CD36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5600" y="530825"/>
            <a:ext cx="11474450" cy="1064772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cap="all" baseline="0"/>
            </a:lvl1pPr>
          </a:lstStyle>
          <a:p>
            <a:r>
              <a:rPr lang="en-GB" dirty="0"/>
              <a:t>CLICK TO ADD TITLE (UPPERCASE ONLY)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D451D0-D2BB-7F4D-98FB-9233020CB4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599" y="1770821"/>
            <a:ext cx="5648325" cy="4728399"/>
          </a:xfrm>
        </p:spPr>
        <p:txBody>
          <a:bodyPr>
            <a:noAutofit/>
          </a:bodyPr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3B5E3A-E09A-9B48-B304-EB4ADC490EA6}"/>
              </a:ext>
            </a:extLst>
          </p:cNvPr>
          <p:cNvSpPr txBox="1"/>
          <p:nvPr userDrawn="1"/>
        </p:nvSpPr>
        <p:spPr>
          <a:xfrm>
            <a:off x="353483" y="6617056"/>
            <a:ext cx="7325783" cy="12311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fld id="{924FEFD5-33B6-774F-9CE0-3425AF7B649B}" type="slidenum">
              <a:rPr lang="en-US" sz="800" smtClean="0"/>
              <a:t>‹#›</a:t>
            </a:fld>
            <a:r>
              <a:rPr lang="en-US" sz="800" dirty="0"/>
              <a:t>    Alliance Manchester Business School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F7615C0-3C52-0A45-B668-F69B21F89960}"/>
              </a:ext>
            </a:extLst>
          </p:cNvPr>
          <p:cNvCxnSpPr/>
          <p:nvPr userDrawn="1"/>
        </p:nvCxnSpPr>
        <p:spPr>
          <a:xfrm>
            <a:off x="353483" y="355600"/>
            <a:ext cx="11476565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hart Placeholder 7">
            <a:extLst>
              <a:ext uri="{FF2B5EF4-FFF2-40B4-BE49-F238E27FC236}">
                <a16:creationId xmlns:a16="http://schemas.microsoft.com/office/drawing/2014/main" id="{C076331B-D1EC-6742-8DF5-B5C16CAE61F1}"/>
              </a:ext>
            </a:extLst>
          </p:cNvPr>
          <p:cNvSpPr>
            <a:spLocks noGrp="1"/>
          </p:cNvSpPr>
          <p:nvPr>
            <p:ph type="chart" sz="quarter" idx="10" hasCustomPrompt="1"/>
          </p:nvPr>
        </p:nvSpPr>
        <p:spPr>
          <a:xfrm>
            <a:off x="6181725" y="1770063"/>
            <a:ext cx="5648325" cy="4729162"/>
          </a:xfrm>
        </p:spPr>
        <p:txBody>
          <a:bodyPr/>
          <a:lstStyle/>
          <a:p>
            <a:r>
              <a:rPr lang="en-US" dirty="0"/>
              <a:t>Click to add chart</a:t>
            </a:r>
          </a:p>
        </p:txBody>
      </p:sp>
    </p:spTree>
    <p:extLst>
      <p:ext uri="{BB962C8B-B14F-4D97-AF65-F5344CB8AC3E}">
        <p14:creationId xmlns:p14="http://schemas.microsoft.com/office/powerpoint/2010/main" val="19334397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er Charco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DF6FD5C-92AC-6F40-AC2D-4DE5EEC1AB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5600" y="2271486"/>
            <a:ext cx="6619875" cy="422773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000" cap="all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 (UPPERCASE ONLY)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02961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er Sil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6652944-9A4B-7742-926E-8ECCD70EA6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5600" y="2271486"/>
            <a:ext cx="6619875" cy="422773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000" cap="all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 (UPPERCASE ONLY)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53341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er 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665CC-DE78-FA4D-9E74-3BA7BE80C1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5600" y="2271486"/>
            <a:ext cx="6619875" cy="422773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000" cap="all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 (UPPERCASE ONLY)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19414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er Oran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1A0B13C-4148-AE40-A2BD-F531784AE4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5600" y="2271486"/>
            <a:ext cx="6619875" cy="422773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000" cap="all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 (UPPERCASE ONLY)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527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34410-7AD7-8F3E-E71F-4A97746A53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C9DE4D-8648-330C-3FAD-BAE293148C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F75961-DF1C-CC29-59A7-3AA98EE3EB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49FDE9-B688-7B21-8081-C70E8E879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23DC4-4E13-4A2D-BAAF-34502D6202B6}" type="datetimeFigureOut">
              <a:rPr lang="en-GB" smtClean="0"/>
              <a:t>30/04/2024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2D5E79-6ACA-FABE-9EC4-A0FD43E6C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02EAD9-4617-EDBD-A7A5-8A5F255A2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D71FC-132A-4D05-850A-26A9BC4D54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73211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er Purp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E5F629E-9EEC-8D47-A498-FA0EAD43BB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5600" y="2271486"/>
            <a:ext cx="6619875" cy="422773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000" cap="all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 (UPPERCASE ONLY)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41422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er with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E5F629E-9EEC-8D47-A498-FA0EAD43BB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53275" y="355600"/>
            <a:ext cx="4676775" cy="3160806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000" cap="all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 (UPPERCASE ONLY)</a:t>
            </a: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2899664-37D6-4343-A661-A5473A2652F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4090" y="-6350"/>
            <a:ext cx="6096909" cy="6867508"/>
          </a:xfrm>
          <a:custGeom>
            <a:avLst/>
            <a:gdLst>
              <a:gd name="connsiteX0" fmla="*/ 6 w 6099175"/>
              <a:gd name="connsiteY0" fmla="*/ 2619516 h 6858000"/>
              <a:gd name="connsiteX1" fmla="*/ 3049588 w 6099175"/>
              <a:gd name="connsiteY1" fmla="*/ 0 h 6858000"/>
              <a:gd name="connsiteX2" fmla="*/ 6099169 w 6099175"/>
              <a:gd name="connsiteY2" fmla="*/ 2619516 h 6858000"/>
              <a:gd name="connsiteX3" fmla="*/ 4934332 w 6099175"/>
              <a:gd name="connsiteY3" fmla="*/ 6857983 h 6858000"/>
              <a:gd name="connsiteX4" fmla="*/ 1164843 w 6099175"/>
              <a:gd name="connsiteY4" fmla="*/ 6857983 h 6858000"/>
              <a:gd name="connsiteX5" fmla="*/ 6 w 6099175"/>
              <a:gd name="connsiteY5" fmla="*/ 2619516 h 6858000"/>
              <a:gd name="connsiteX0" fmla="*/ 0 w 6099163"/>
              <a:gd name="connsiteY0" fmla="*/ 0 h 6862633"/>
              <a:gd name="connsiteX1" fmla="*/ 3049582 w 6099163"/>
              <a:gd name="connsiteY1" fmla="*/ 4650 h 6862633"/>
              <a:gd name="connsiteX2" fmla="*/ 6099163 w 6099163"/>
              <a:gd name="connsiteY2" fmla="*/ 2624166 h 6862633"/>
              <a:gd name="connsiteX3" fmla="*/ 4934326 w 6099163"/>
              <a:gd name="connsiteY3" fmla="*/ 6862633 h 6862633"/>
              <a:gd name="connsiteX4" fmla="*/ 1164837 w 6099163"/>
              <a:gd name="connsiteY4" fmla="*/ 6862633 h 6862633"/>
              <a:gd name="connsiteX5" fmla="*/ 0 w 6099163"/>
              <a:gd name="connsiteY5" fmla="*/ 0 h 6862633"/>
              <a:gd name="connsiteX0" fmla="*/ 0 w 6140438"/>
              <a:gd name="connsiteY0" fmla="*/ 93775 h 6857983"/>
              <a:gd name="connsiteX1" fmla="*/ 3090857 w 6140438"/>
              <a:gd name="connsiteY1" fmla="*/ 0 h 6857983"/>
              <a:gd name="connsiteX2" fmla="*/ 6140438 w 6140438"/>
              <a:gd name="connsiteY2" fmla="*/ 2619516 h 6857983"/>
              <a:gd name="connsiteX3" fmla="*/ 4975601 w 6140438"/>
              <a:gd name="connsiteY3" fmla="*/ 6857983 h 6857983"/>
              <a:gd name="connsiteX4" fmla="*/ 1206112 w 6140438"/>
              <a:gd name="connsiteY4" fmla="*/ 6857983 h 6857983"/>
              <a:gd name="connsiteX5" fmla="*/ 0 w 6140438"/>
              <a:gd name="connsiteY5" fmla="*/ 93775 h 6857983"/>
              <a:gd name="connsiteX0" fmla="*/ 0 w 6108688"/>
              <a:gd name="connsiteY0" fmla="*/ 0 h 6862633"/>
              <a:gd name="connsiteX1" fmla="*/ 3059107 w 6108688"/>
              <a:gd name="connsiteY1" fmla="*/ 4650 h 6862633"/>
              <a:gd name="connsiteX2" fmla="*/ 6108688 w 6108688"/>
              <a:gd name="connsiteY2" fmla="*/ 2624166 h 6862633"/>
              <a:gd name="connsiteX3" fmla="*/ 4943851 w 6108688"/>
              <a:gd name="connsiteY3" fmla="*/ 6862633 h 6862633"/>
              <a:gd name="connsiteX4" fmla="*/ 1174362 w 6108688"/>
              <a:gd name="connsiteY4" fmla="*/ 6862633 h 6862633"/>
              <a:gd name="connsiteX5" fmla="*/ 0 w 6108688"/>
              <a:gd name="connsiteY5" fmla="*/ 0 h 6862633"/>
              <a:gd name="connsiteX0" fmla="*/ 0 w 6108688"/>
              <a:gd name="connsiteY0" fmla="*/ 0 h 6862633"/>
              <a:gd name="connsiteX1" fmla="*/ 3294057 w 6108688"/>
              <a:gd name="connsiteY1" fmla="*/ 1475 h 6862633"/>
              <a:gd name="connsiteX2" fmla="*/ 6108688 w 6108688"/>
              <a:gd name="connsiteY2" fmla="*/ 2624166 h 6862633"/>
              <a:gd name="connsiteX3" fmla="*/ 4943851 w 6108688"/>
              <a:gd name="connsiteY3" fmla="*/ 6862633 h 6862633"/>
              <a:gd name="connsiteX4" fmla="*/ 1174362 w 6108688"/>
              <a:gd name="connsiteY4" fmla="*/ 6862633 h 6862633"/>
              <a:gd name="connsiteX5" fmla="*/ 0 w 6108688"/>
              <a:gd name="connsiteY5" fmla="*/ 0 h 6862633"/>
              <a:gd name="connsiteX0" fmla="*/ 0 w 6102338"/>
              <a:gd name="connsiteY0" fmla="*/ 0 h 6862633"/>
              <a:gd name="connsiteX1" fmla="*/ 3294057 w 6102338"/>
              <a:gd name="connsiteY1" fmla="*/ 1475 h 6862633"/>
              <a:gd name="connsiteX2" fmla="*/ 6102338 w 6102338"/>
              <a:gd name="connsiteY2" fmla="*/ 4573616 h 6862633"/>
              <a:gd name="connsiteX3" fmla="*/ 4943851 w 6102338"/>
              <a:gd name="connsiteY3" fmla="*/ 6862633 h 6862633"/>
              <a:gd name="connsiteX4" fmla="*/ 1174362 w 6102338"/>
              <a:gd name="connsiteY4" fmla="*/ 6862633 h 6862633"/>
              <a:gd name="connsiteX5" fmla="*/ 0 w 6102338"/>
              <a:gd name="connsiteY5" fmla="*/ 0 h 6862633"/>
              <a:gd name="connsiteX0" fmla="*/ 0 w 6118213"/>
              <a:gd name="connsiteY0" fmla="*/ 0 h 6862633"/>
              <a:gd name="connsiteX1" fmla="*/ 3294057 w 6118213"/>
              <a:gd name="connsiteY1" fmla="*/ 1475 h 6862633"/>
              <a:gd name="connsiteX2" fmla="*/ 6118213 w 6118213"/>
              <a:gd name="connsiteY2" fmla="*/ 4589491 h 6862633"/>
              <a:gd name="connsiteX3" fmla="*/ 4943851 w 6118213"/>
              <a:gd name="connsiteY3" fmla="*/ 6862633 h 6862633"/>
              <a:gd name="connsiteX4" fmla="*/ 1174362 w 6118213"/>
              <a:gd name="connsiteY4" fmla="*/ 6862633 h 6862633"/>
              <a:gd name="connsiteX5" fmla="*/ 0 w 6118213"/>
              <a:gd name="connsiteY5" fmla="*/ 0 h 6862633"/>
              <a:gd name="connsiteX0" fmla="*/ 0 w 6115038"/>
              <a:gd name="connsiteY0" fmla="*/ 0 h 6862633"/>
              <a:gd name="connsiteX1" fmla="*/ 3294057 w 6115038"/>
              <a:gd name="connsiteY1" fmla="*/ 1475 h 6862633"/>
              <a:gd name="connsiteX2" fmla="*/ 6115038 w 6115038"/>
              <a:gd name="connsiteY2" fmla="*/ 4579966 h 6862633"/>
              <a:gd name="connsiteX3" fmla="*/ 4943851 w 6115038"/>
              <a:gd name="connsiteY3" fmla="*/ 6862633 h 6862633"/>
              <a:gd name="connsiteX4" fmla="*/ 1174362 w 6115038"/>
              <a:gd name="connsiteY4" fmla="*/ 6862633 h 6862633"/>
              <a:gd name="connsiteX5" fmla="*/ 0 w 6115038"/>
              <a:gd name="connsiteY5" fmla="*/ 0 h 6862633"/>
              <a:gd name="connsiteX0" fmla="*/ 0 w 6115038"/>
              <a:gd name="connsiteY0" fmla="*/ 0 h 6862633"/>
              <a:gd name="connsiteX1" fmla="*/ 3294057 w 6115038"/>
              <a:gd name="connsiteY1" fmla="*/ 1475 h 6862633"/>
              <a:gd name="connsiteX2" fmla="*/ 6115038 w 6115038"/>
              <a:gd name="connsiteY2" fmla="*/ 4576791 h 6862633"/>
              <a:gd name="connsiteX3" fmla="*/ 4943851 w 6115038"/>
              <a:gd name="connsiteY3" fmla="*/ 6862633 h 6862633"/>
              <a:gd name="connsiteX4" fmla="*/ 1174362 w 6115038"/>
              <a:gd name="connsiteY4" fmla="*/ 6862633 h 6862633"/>
              <a:gd name="connsiteX5" fmla="*/ 0 w 6115038"/>
              <a:gd name="connsiteY5" fmla="*/ 0 h 6862633"/>
              <a:gd name="connsiteX0" fmla="*/ 0 w 6115038"/>
              <a:gd name="connsiteY0" fmla="*/ 0 h 6862633"/>
              <a:gd name="connsiteX1" fmla="*/ 3294057 w 6115038"/>
              <a:gd name="connsiteY1" fmla="*/ 1475 h 6862633"/>
              <a:gd name="connsiteX2" fmla="*/ 6115038 w 6115038"/>
              <a:gd name="connsiteY2" fmla="*/ 4576791 h 6862633"/>
              <a:gd name="connsiteX3" fmla="*/ 4696201 w 6115038"/>
              <a:gd name="connsiteY3" fmla="*/ 6862633 h 6862633"/>
              <a:gd name="connsiteX4" fmla="*/ 1174362 w 6115038"/>
              <a:gd name="connsiteY4" fmla="*/ 6862633 h 6862633"/>
              <a:gd name="connsiteX5" fmla="*/ 0 w 6115038"/>
              <a:gd name="connsiteY5" fmla="*/ 0 h 6862633"/>
              <a:gd name="connsiteX0" fmla="*/ 0 w 6115038"/>
              <a:gd name="connsiteY0" fmla="*/ 0 h 6865808"/>
              <a:gd name="connsiteX1" fmla="*/ 3294057 w 6115038"/>
              <a:gd name="connsiteY1" fmla="*/ 1475 h 6865808"/>
              <a:gd name="connsiteX2" fmla="*/ 6115038 w 6115038"/>
              <a:gd name="connsiteY2" fmla="*/ 4576791 h 6865808"/>
              <a:gd name="connsiteX3" fmla="*/ 4696201 w 6115038"/>
              <a:gd name="connsiteY3" fmla="*/ 6862633 h 6865808"/>
              <a:gd name="connsiteX4" fmla="*/ 5962 w 6115038"/>
              <a:gd name="connsiteY4" fmla="*/ 6865808 h 6865808"/>
              <a:gd name="connsiteX5" fmla="*/ 0 w 6115038"/>
              <a:gd name="connsiteY5" fmla="*/ 0 h 6865808"/>
              <a:gd name="connsiteX0" fmla="*/ 0 w 6159488"/>
              <a:gd name="connsiteY0" fmla="*/ 0 h 6884858"/>
              <a:gd name="connsiteX1" fmla="*/ 3338507 w 6159488"/>
              <a:gd name="connsiteY1" fmla="*/ 20525 h 6884858"/>
              <a:gd name="connsiteX2" fmla="*/ 6159488 w 6159488"/>
              <a:gd name="connsiteY2" fmla="*/ 4595841 h 6884858"/>
              <a:gd name="connsiteX3" fmla="*/ 4740651 w 6159488"/>
              <a:gd name="connsiteY3" fmla="*/ 6881683 h 6884858"/>
              <a:gd name="connsiteX4" fmla="*/ 50412 w 6159488"/>
              <a:gd name="connsiteY4" fmla="*/ 6884858 h 6884858"/>
              <a:gd name="connsiteX5" fmla="*/ 0 w 6159488"/>
              <a:gd name="connsiteY5" fmla="*/ 0 h 6884858"/>
              <a:gd name="connsiteX0" fmla="*/ 921 w 6109609"/>
              <a:gd name="connsiteY0" fmla="*/ 0 h 6865808"/>
              <a:gd name="connsiteX1" fmla="*/ 3288628 w 6109609"/>
              <a:gd name="connsiteY1" fmla="*/ 1475 h 6865808"/>
              <a:gd name="connsiteX2" fmla="*/ 6109609 w 6109609"/>
              <a:gd name="connsiteY2" fmla="*/ 4576791 h 6865808"/>
              <a:gd name="connsiteX3" fmla="*/ 4690772 w 6109609"/>
              <a:gd name="connsiteY3" fmla="*/ 6862633 h 6865808"/>
              <a:gd name="connsiteX4" fmla="*/ 533 w 6109609"/>
              <a:gd name="connsiteY4" fmla="*/ 6865808 h 6865808"/>
              <a:gd name="connsiteX5" fmla="*/ 921 w 6109609"/>
              <a:gd name="connsiteY5" fmla="*/ 0 h 6865808"/>
              <a:gd name="connsiteX0" fmla="*/ 921 w 6096909"/>
              <a:gd name="connsiteY0" fmla="*/ 0 h 6865808"/>
              <a:gd name="connsiteX1" fmla="*/ 3288628 w 6096909"/>
              <a:gd name="connsiteY1" fmla="*/ 1475 h 6865808"/>
              <a:gd name="connsiteX2" fmla="*/ 6096909 w 6096909"/>
              <a:gd name="connsiteY2" fmla="*/ 3436966 h 6865808"/>
              <a:gd name="connsiteX3" fmla="*/ 4690772 w 6096909"/>
              <a:gd name="connsiteY3" fmla="*/ 6862633 h 6865808"/>
              <a:gd name="connsiteX4" fmla="*/ 533 w 6096909"/>
              <a:gd name="connsiteY4" fmla="*/ 6865808 h 6865808"/>
              <a:gd name="connsiteX5" fmla="*/ 921 w 6096909"/>
              <a:gd name="connsiteY5" fmla="*/ 0 h 6865808"/>
              <a:gd name="connsiteX0" fmla="*/ 921 w 6096909"/>
              <a:gd name="connsiteY0" fmla="*/ 0 h 6865808"/>
              <a:gd name="connsiteX1" fmla="*/ 3288628 w 6096909"/>
              <a:gd name="connsiteY1" fmla="*/ 1475 h 6865808"/>
              <a:gd name="connsiteX2" fmla="*/ 6096909 w 6096909"/>
              <a:gd name="connsiteY2" fmla="*/ 3436966 h 6865808"/>
              <a:gd name="connsiteX3" fmla="*/ 3985922 w 6096909"/>
              <a:gd name="connsiteY3" fmla="*/ 6865808 h 6865808"/>
              <a:gd name="connsiteX4" fmla="*/ 533 w 6096909"/>
              <a:gd name="connsiteY4" fmla="*/ 6865808 h 6865808"/>
              <a:gd name="connsiteX5" fmla="*/ 921 w 6096909"/>
              <a:gd name="connsiteY5" fmla="*/ 0 h 6865808"/>
              <a:gd name="connsiteX0" fmla="*/ 921 w 6096909"/>
              <a:gd name="connsiteY0" fmla="*/ 1700 h 6867508"/>
              <a:gd name="connsiteX1" fmla="*/ 3983953 w 6096909"/>
              <a:gd name="connsiteY1" fmla="*/ 0 h 6867508"/>
              <a:gd name="connsiteX2" fmla="*/ 6096909 w 6096909"/>
              <a:gd name="connsiteY2" fmla="*/ 3438666 h 6867508"/>
              <a:gd name="connsiteX3" fmla="*/ 3985922 w 6096909"/>
              <a:gd name="connsiteY3" fmla="*/ 6867508 h 6867508"/>
              <a:gd name="connsiteX4" fmla="*/ 533 w 6096909"/>
              <a:gd name="connsiteY4" fmla="*/ 6867508 h 6867508"/>
              <a:gd name="connsiteX5" fmla="*/ 921 w 6096909"/>
              <a:gd name="connsiteY5" fmla="*/ 1700 h 6867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909" h="6867508">
                <a:moveTo>
                  <a:pt x="921" y="1700"/>
                </a:moveTo>
                <a:lnTo>
                  <a:pt x="3983953" y="0"/>
                </a:lnTo>
                <a:lnTo>
                  <a:pt x="6096909" y="3438666"/>
                </a:lnTo>
                <a:lnTo>
                  <a:pt x="3985922" y="6867508"/>
                </a:lnTo>
                <a:lnTo>
                  <a:pt x="533" y="6867508"/>
                </a:lnTo>
                <a:cubicBezTo>
                  <a:pt x="-1454" y="4578905"/>
                  <a:pt x="2908" y="2290303"/>
                  <a:pt x="921" y="1700"/>
                </a:cubicBez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8405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Charco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14CD8499-BE33-DA41-88B0-24508B5B49B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599" y="5922954"/>
            <a:ext cx="1458687" cy="5762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BB18097-30F6-E144-B6D4-5467CA583F18}"/>
              </a:ext>
            </a:extLst>
          </p:cNvPr>
          <p:cNvSpPr txBox="1"/>
          <p:nvPr userDrawn="1"/>
        </p:nvSpPr>
        <p:spPr>
          <a:xfrm>
            <a:off x="355600" y="1685777"/>
            <a:ext cx="5146703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000" b="1" cap="all" spc="420" baseline="0" dirty="0">
                <a:solidFill>
                  <a:schemeClr val="bg1"/>
                </a:solidFill>
              </a:rPr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330173888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Purp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14CD8499-BE33-DA41-88B0-24508B5B49B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599" y="5922954"/>
            <a:ext cx="1458687" cy="5762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BB18097-30F6-E144-B6D4-5467CA583F18}"/>
              </a:ext>
            </a:extLst>
          </p:cNvPr>
          <p:cNvSpPr txBox="1"/>
          <p:nvPr userDrawn="1"/>
        </p:nvSpPr>
        <p:spPr>
          <a:xfrm>
            <a:off x="355600" y="1685777"/>
            <a:ext cx="5146703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000" b="1" cap="all" spc="420" baseline="0" dirty="0">
                <a:solidFill>
                  <a:schemeClr val="bg1"/>
                </a:solidFill>
              </a:rPr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25359467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(Thank you) Charco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14CD8499-BE33-DA41-88B0-24508B5B49B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599" y="5922954"/>
            <a:ext cx="1458687" cy="5762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1989374-A105-B947-BDFA-CF7C198E27B5}"/>
              </a:ext>
            </a:extLst>
          </p:cNvPr>
          <p:cNvSpPr txBox="1"/>
          <p:nvPr userDrawn="1"/>
        </p:nvSpPr>
        <p:spPr>
          <a:xfrm>
            <a:off x="355600" y="1685777"/>
            <a:ext cx="5146703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000" b="1" cap="all" spc="420" baseline="0" dirty="0">
                <a:solidFill>
                  <a:schemeClr val="bg1"/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9580640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(Thank you) Purp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14CD8499-BE33-DA41-88B0-24508B5B49B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599" y="5922954"/>
            <a:ext cx="1458687" cy="5762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1989374-A105-B947-BDFA-CF7C198E27B5}"/>
              </a:ext>
            </a:extLst>
          </p:cNvPr>
          <p:cNvSpPr txBox="1"/>
          <p:nvPr userDrawn="1"/>
        </p:nvSpPr>
        <p:spPr>
          <a:xfrm>
            <a:off x="355600" y="1685777"/>
            <a:ext cx="5146703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000" b="1" cap="all" spc="420" baseline="0" dirty="0">
                <a:solidFill>
                  <a:schemeClr val="bg1"/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5352852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duction Slide - Colour Gradient">
    <p:bg>
      <p:bgPr>
        <a:gradFill>
          <a:gsLst>
            <a:gs pos="0">
              <a:srgbClr val="622567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_Description">
            <a:extLst>
              <a:ext uri="{FF2B5EF4-FFF2-40B4-BE49-F238E27FC236}">
                <a16:creationId xmlns:a16="http://schemas.microsoft.com/office/drawing/2014/main" id="{8F256CB9-6740-D84B-B18E-5C9C927018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PowerPoint slide description here</a:t>
            </a:r>
            <a:endParaRPr lang="en-US" dirty="0"/>
          </a:p>
        </p:txBody>
      </p:sp>
      <p:sp>
        <p:nvSpPr>
          <p:cNvPr id="10" name="Body_Copy">
            <a:extLst>
              <a:ext uri="{FF2B5EF4-FFF2-40B4-BE49-F238E27FC236}">
                <a16:creationId xmlns:a16="http://schemas.microsoft.com/office/drawing/2014/main" id="{01691462-BA0F-4447-9296-C1F7A1091D3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44625" y="1358899"/>
            <a:ext cx="9502775" cy="5245101"/>
          </a:xfrm>
        </p:spPr>
        <p:txBody>
          <a:bodyPr>
            <a:noAutofit/>
          </a:bodyPr>
          <a:lstStyle>
            <a:lvl1pPr marL="6350" indent="0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269875" indent="0">
              <a:buNone/>
              <a:defRPr sz="2800"/>
            </a:lvl2pPr>
            <a:lvl3pPr marL="450850" indent="0">
              <a:buNone/>
              <a:defRPr sz="2800"/>
            </a:lvl3pPr>
            <a:lvl4pPr marL="623888" indent="0">
              <a:buNone/>
              <a:defRPr sz="2800"/>
            </a:lvl4pPr>
            <a:lvl5pPr marL="804862" indent="0">
              <a:buNone/>
              <a:defRPr sz="2800"/>
            </a:lvl5pPr>
          </a:lstStyle>
          <a:p>
            <a:pPr lvl="0"/>
            <a:r>
              <a:rPr lang="en-GB" dirty="0"/>
              <a:t>Insert introduction text here</a:t>
            </a:r>
          </a:p>
        </p:txBody>
      </p:sp>
      <p:pic>
        <p:nvPicPr>
          <p:cNvPr id="2" name="UoE_Logo_EBS_Black" descr="Logo - University of Essex, Essex business School">
            <a:extLst>
              <a:ext uri="{FF2B5EF4-FFF2-40B4-BE49-F238E27FC236}">
                <a16:creationId xmlns:a16="http://schemas.microsoft.com/office/drawing/2014/main" id="{F9001039-BDDA-ACA8-6A8F-B191D8C2BE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791412" cy="88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88283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duction Slide - Grey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_Description">
            <a:extLst>
              <a:ext uri="{FF2B5EF4-FFF2-40B4-BE49-F238E27FC236}">
                <a16:creationId xmlns:a16="http://schemas.microsoft.com/office/drawing/2014/main" id="{8F256CB9-6740-D84B-B18E-5C9C927018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PowerPoint slide description here</a:t>
            </a:r>
            <a:endParaRPr lang="en-US" dirty="0"/>
          </a:p>
        </p:txBody>
      </p:sp>
      <p:sp>
        <p:nvSpPr>
          <p:cNvPr id="10" name="Body_Copy">
            <a:extLst>
              <a:ext uri="{FF2B5EF4-FFF2-40B4-BE49-F238E27FC236}">
                <a16:creationId xmlns:a16="http://schemas.microsoft.com/office/drawing/2014/main" id="{01691462-BA0F-4447-9296-C1F7A1091D3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44625" y="1358899"/>
            <a:ext cx="9502775" cy="5245101"/>
          </a:xfrm>
        </p:spPr>
        <p:txBody>
          <a:bodyPr>
            <a:noAutofit/>
          </a:bodyPr>
          <a:lstStyle>
            <a:lvl1pPr marL="6350" indent="0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269875" indent="0">
              <a:buNone/>
              <a:defRPr sz="2800"/>
            </a:lvl2pPr>
            <a:lvl3pPr marL="450850" indent="0">
              <a:buNone/>
              <a:defRPr sz="2800"/>
            </a:lvl3pPr>
            <a:lvl4pPr marL="623888" indent="0">
              <a:buNone/>
              <a:defRPr sz="2800"/>
            </a:lvl4pPr>
            <a:lvl5pPr marL="804862" indent="0">
              <a:buNone/>
              <a:defRPr sz="2800"/>
            </a:lvl5pPr>
          </a:lstStyle>
          <a:p>
            <a:pPr lvl="0"/>
            <a:r>
              <a:rPr lang="en-GB" dirty="0"/>
              <a:t>Insert introduction text here</a:t>
            </a:r>
          </a:p>
        </p:txBody>
      </p:sp>
      <p:pic>
        <p:nvPicPr>
          <p:cNvPr id="2" name="UoE_Logo_EBS_Black" descr="Logo - University of Essex, Essex business School">
            <a:extLst>
              <a:ext uri="{FF2B5EF4-FFF2-40B4-BE49-F238E27FC236}">
                <a16:creationId xmlns:a16="http://schemas.microsoft.com/office/drawing/2014/main" id="{9B221FF6-DD39-CC5C-7D2F-EF240C6CFD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791412" cy="88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75719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_description">
            <a:extLst>
              <a:ext uri="{FF2B5EF4-FFF2-40B4-BE49-F238E27FC236}">
                <a16:creationId xmlns:a16="http://schemas.microsoft.com/office/drawing/2014/main" id="{441A23D1-7922-3E47-881A-2CF442EAC1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PowerPoint slide description here</a:t>
            </a:r>
            <a:endParaRPr lang="en-US" dirty="0"/>
          </a:p>
        </p:txBody>
      </p:sp>
      <p:grpSp>
        <p:nvGrpSpPr>
          <p:cNvPr id="8" name="Open_Box_Graphic">
            <a:extLst>
              <a:ext uri="{FF2B5EF4-FFF2-40B4-BE49-F238E27FC236}">
                <a16:creationId xmlns:a16="http://schemas.microsoft.com/office/drawing/2014/main" id="{B0C6E108-B94A-3140-B5FA-245926CA7457}"/>
              </a:ext>
            </a:extLst>
          </p:cNvPr>
          <p:cNvGrpSpPr/>
          <p:nvPr userDrawn="1"/>
        </p:nvGrpSpPr>
        <p:grpSpPr>
          <a:xfrm>
            <a:off x="959726" y="1148165"/>
            <a:ext cx="2991791" cy="2739162"/>
            <a:chOff x="959726" y="1148165"/>
            <a:chExt cx="2991791" cy="273916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92E59B2-17C1-BC4C-A1CA-DF5B7C037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959726" y="1148165"/>
              <a:ext cx="2739162" cy="2739162"/>
            </a:xfrm>
            <a:prstGeom prst="rect">
              <a:avLst/>
            </a:prstGeom>
            <a:noFill/>
            <a:ln w="114300">
              <a:gradFill>
                <a:gsLst>
                  <a:gs pos="0">
                    <a:srgbClr val="622567"/>
                  </a:gs>
                  <a:gs pos="100000">
                    <a:schemeClr val="accent1"/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4079D91-C0B3-BE45-BB7B-DB7531339F1E}"/>
                </a:ext>
              </a:extLst>
            </p:cNvPr>
            <p:cNvSpPr/>
            <p:nvPr userDrawn="1"/>
          </p:nvSpPr>
          <p:spPr>
            <a:xfrm>
              <a:off x="3451863" y="1576137"/>
              <a:ext cx="499654" cy="18757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itle">
            <a:extLst>
              <a:ext uri="{FF2B5EF4-FFF2-40B4-BE49-F238E27FC236}">
                <a16:creationId xmlns:a16="http://schemas.microsoft.com/office/drawing/2014/main" id="{2D199CC7-4CA3-6146-A4B3-D4766752155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444623" y="1576136"/>
            <a:ext cx="10493375" cy="1116263"/>
          </a:xfrm>
        </p:spPr>
        <p:txBody>
          <a:bodyPr>
            <a:noAutofit/>
          </a:bodyPr>
          <a:lstStyle>
            <a:lvl1pPr marL="6350" indent="0">
              <a:buNone/>
              <a:defRPr sz="4800">
                <a:latin typeface="+mj-lt"/>
              </a:defRPr>
            </a:lvl1pPr>
          </a:lstStyle>
          <a:p>
            <a:pPr lvl="0"/>
            <a:r>
              <a:rPr lang="en-GB" dirty="0"/>
              <a:t>Your section title here</a:t>
            </a:r>
            <a:endParaRPr lang="en-US" dirty="0"/>
          </a:p>
        </p:txBody>
      </p:sp>
      <p:sp>
        <p:nvSpPr>
          <p:cNvPr id="18" name="Subtitle">
            <a:extLst>
              <a:ext uri="{FF2B5EF4-FFF2-40B4-BE49-F238E27FC236}">
                <a16:creationId xmlns:a16="http://schemas.microsoft.com/office/drawing/2014/main" id="{551F7C85-DD37-2F46-9EB2-603098624A0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444623" y="2692400"/>
            <a:ext cx="10493375" cy="759460"/>
          </a:xfrm>
        </p:spPr>
        <p:txBody>
          <a:bodyPr>
            <a:noAutofit/>
          </a:bodyPr>
          <a:lstStyle>
            <a:lvl1pPr marL="6350" indent="0">
              <a:buNone/>
              <a:defRPr sz="3200">
                <a:latin typeface="+mj-lt"/>
              </a:defRPr>
            </a:lvl1pPr>
          </a:lstStyle>
          <a:p>
            <a:r>
              <a:rPr lang="en-GB" dirty="0"/>
              <a:t>Your subtitle here</a:t>
            </a:r>
            <a:endParaRPr lang="en-US" dirty="0"/>
          </a:p>
        </p:txBody>
      </p:sp>
      <p:sp>
        <p:nvSpPr>
          <p:cNvPr id="20" name="Body_Copy">
            <a:extLst>
              <a:ext uri="{FF2B5EF4-FFF2-40B4-BE49-F238E27FC236}">
                <a16:creationId xmlns:a16="http://schemas.microsoft.com/office/drawing/2014/main" id="{8F73E6E9-8051-FB4F-9701-4C01FD0BB8F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444623" y="4035425"/>
            <a:ext cx="9502775" cy="2438400"/>
          </a:xfrm>
        </p:spPr>
        <p:txBody>
          <a:bodyPr>
            <a:noAutofit/>
          </a:bodyPr>
          <a:lstStyle>
            <a:lvl1pPr marL="6350" indent="0">
              <a:buFontTx/>
              <a:buNone/>
              <a:defRPr/>
            </a:lvl1pPr>
          </a:lstStyle>
          <a:p>
            <a:pPr lvl="0"/>
            <a:r>
              <a:rPr lang="en-GB" dirty="0"/>
              <a:t>Insert body copy here</a:t>
            </a:r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451D2EEC-DE3F-F940-BB87-772E9AAE871E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D7E85FC7-13DC-D24B-89C2-5E16CAE8A8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9321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Text Slide, and Continua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_Description">
            <a:extLst>
              <a:ext uri="{FF2B5EF4-FFF2-40B4-BE49-F238E27FC236}">
                <a16:creationId xmlns:a16="http://schemas.microsoft.com/office/drawing/2014/main" id="{0A1C2167-F599-3045-AC95-110935BD06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PowerPoint slide description here</a:t>
            </a:r>
            <a:endParaRPr lang="en-US" dirty="0"/>
          </a:p>
        </p:txBody>
      </p:sp>
      <p:sp>
        <p:nvSpPr>
          <p:cNvPr id="14" name="Title">
            <a:extLst>
              <a:ext uri="{FF2B5EF4-FFF2-40B4-BE49-F238E27FC236}">
                <a16:creationId xmlns:a16="http://schemas.microsoft.com/office/drawing/2014/main" id="{117DF9CF-C5D0-9C4B-BFDF-14FC8D365A2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44623" y="1309688"/>
            <a:ext cx="10493375" cy="736600"/>
          </a:xfrm>
        </p:spPr>
        <p:txBody>
          <a:bodyPr>
            <a:noAutofit/>
          </a:bodyPr>
          <a:lstStyle>
            <a:lvl1pPr marL="6350" indent="0">
              <a:buNone/>
              <a:defRPr sz="3200">
                <a:latin typeface="+mj-lt"/>
              </a:defRPr>
            </a:lvl1pPr>
          </a:lstStyle>
          <a:p>
            <a:pPr lvl="0"/>
            <a:r>
              <a:rPr lang="en-GB" dirty="0"/>
              <a:t>Your title here</a:t>
            </a:r>
            <a:endParaRPr lang="en-US" dirty="0"/>
          </a:p>
        </p:txBody>
      </p:sp>
      <p:sp>
        <p:nvSpPr>
          <p:cNvPr id="16" name="Subtitle">
            <a:extLst>
              <a:ext uri="{FF2B5EF4-FFF2-40B4-BE49-F238E27FC236}">
                <a16:creationId xmlns:a16="http://schemas.microsoft.com/office/drawing/2014/main" id="{3B70F5A4-E5B0-5D4A-9DE6-737A2C6415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44623" y="2046288"/>
            <a:ext cx="10493375" cy="403225"/>
          </a:xfrm>
        </p:spPr>
        <p:txBody>
          <a:bodyPr>
            <a:noAutofit/>
          </a:bodyPr>
          <a:lstStyle>
            <a:lvl1pPr marL="6350" indent="0">
              <a:buNone/>
              <a:defRPr>
                <a:latin typeface="+mj-lt"/>
              </a:defRPr>
            </a:lvl1pPr>
          </a:lstStyle>
          <a:p>
            <a:r>
              <a:rPr lang="en-GB" dirty="0"/>
              <a:t>Your subtitle here</a:t>
            </a:r>
            <a:endParaRPr lang="en-US" dirty="0"/>
          </a:p>
        </p:txBody>
      </p:sp>
      <p:sp>
        <p:nvSpPr>
          <p:cNvPr id="18" name="Body_Copy">
            <a:extLst>
              <a:ext uri="{FF2B5EF4-FFF2-40B4-BE49-F238E27FC236}">
                <a16:creationId xmlns:a16="http://schemas.microsoft.com/office/drawing/2014/main" id="{CB3748D0-BEA8-1347-BDE4-A46EB69FEC1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444623" y="2465389"/>
            <a:ext cx="9502777" cy="3878261"/>
          </a:xfrm>
        </p:spPr>
        <p:txBody>
          <a:bodyPr tIns="144000" bIns="0">
            <a:noAutofit/>
          </a:bodyPr>
          <a:lstStyle>
            <a:lvl1pPr marL="6350" indent="0">
              <a:buNone/>
              <a:defRPr/>
            </a:lvl1pPr>
          </a:lstStyle>
          <a:p>
            <a:pPr lvl="0"/>
            <a:r>
              <a:rPr lang="en-GB" dirty="0"/>
              <a:t>Insert body copy here</a:t>
            </a:r>
          </a:p>
        </p:txBody>
      </p:sp>
      <p:sp>
        <p:nvSpPr>
          <p:cNvPr id="12" name="Slide Number">
            <a:extLst>
              <a:ext uri="{FF2B5EF4-FFF2-40B4-BE49-F238E27FC236}">
                <a16:creationId xmlns:a16="http://schemas.microsoft.com/office/drawing/2014/main" id="{FEDE7686-2F8C-774B-B289-878EA654948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7E85FC7-13DC-D24B-89C2-5E16CAE8A8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080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4E656-AFBD-99A5-7DF6-6B355A11C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8C0919-5C22-038F-3CAA-5FBB99C7E7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713EEA-4B7E-5A29-219F-EC92D1616C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8B1AE5-11CE-4595-D772-7C495603B4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C34F8A-8DFC-AF5D-6D4F-3D72AFC087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AF2D-0818-E99E-2BC5-A8932A6AE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23DC4-4E13-4A2D-BAAF-34502D6202B6}" type="datetimeFigureOut">
              <a:rPr lang="en-GB" smtClean="0"/>
              <a:t>30/04/2024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01FD05-C320-A297-2A71-71B5481FE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118A16-6066-B2D1-064F-391FEB7AD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D71FC-132A-4D05-850A-26A9BC4D54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40955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Bullet Poin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_description">
            <a:extLst>
              <a:ext uri="{FF2B5EF4-FFF2-40B4-BE49-F238E27FC236}">
                <a16:creationId xmlns:a16="http://schemas.microsoft.com/office/drawing/2014/main" id="{441A23D1-7922-3E47-881A-2CF442EAC1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PowerPoint slide description here</a:t>
            </a:r>
            <a:endParaRPr lang="en-US" dirty="0"/>
          </a:p>
        </p:txBody>
      </p:sp>
      <p:grpSp>
        <p:nvGrpSpPr>
          <p:cNvPr id="8" name="Open_Box_Graphic">
            <a:extLst>
              <a:ext uri="{FF2B5EF4-FFF2-40B4-BE49-F238E27FC236}">
                <a16:creationId xmlns:a16="http://schemas.microsoft.com/office/drawing/2014/main" id="{B0C6E108-B94A-3140-B5FA-245926CA7457}"/>
              </a:ext>
            </a:extLst>
          </p:cNvPr>
          <p:cNvGrpSpPr/>
          <p:nvPr userDrawn="1"/>
        </p:nvGrpSpPr>
        <p:grpSpPr>
          <a:xfrm>
            <a:off x="959726" y="1148165"/>
            <a:ext cx="2991791" cy="2739162"/>
            <a:chOff x="959726" y="1148165"/>
            <a:chExt cx="2991791" cy="273916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92E59B2-17C1-BC4C-A1CA-DF5B7C037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959726" y="1148165"/>
              <a:ext cx="2739162" cy="2739162"/>
            </a:xfrm>
            <a:prstGeom prst="rect">
              <a:avLst/>
            </a:prstGeom>
            <a:noFill/>
            <a:ln w="114300">
              <a:gradFill>
                <a:gsLst>
                  <a:gs pos="0">
                    <a:srgbClr val="622567"/>
                  </a:gs>
                  <a:gs pos="100000">
                    <a:schemeClr val="accent1"/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4079D91-C0B3-BE45-BB7B-DB7531339F1E}"/>
                </a:ext>
              </a:extLst>
            </p:cNvPr>
            <p:cNvSpPr/>
            <p:nvPr userDrawn="1"/>
          </p:nvSpPr>
          <p:spPr>
            <a:xfrm>
              <a:off x="3451863" y="1576137"/>
              <a:ext cx="499654" cy="18757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itle">
            <a:extLst>
              <a:ext uri="{FF2B5EF4-FFF2-40B4-BE49-F238E27FC236}">
                <a16:creationId xmlns:a16="http://schemas.microsoft.com/office/drawing/2014/main" id="{2D199CC7-4CA3-6146-A4B3-D4766752155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444623" y="1576136"/>
            <a:ext cx="10493375" cy="1116263"/>
          </a:xfrm>
        </p:spPr>
        <p:txBody>
          <a:bodyPr>
            <a:noAutofit/>
          </a:bodyPr>
          <a:lstStyle>
            <a:lvl1pPr marL="6350" indent="0">
              <a:buNone/>
              <a:defRPr sz="4800">
                <a:latin typeface="+mj-lt"/>
              </a:defRPr>
            </a:lvl1pPr>
          </a:lstStyle>
          <a:p>
            <a:pPr lvl="0"/>
            <a:r>
              <a:rPr lang="en-GB" dirty="0"/>
              <a:t>Your section title here</a:t>
            </a:r>
            <a:endParaRPr lang="en-US" dirty="0"/>
          </a:p>
        </p:txBody>
      </p:sp>
      <p:sp>
        <p:nvSpPr>
          <p:cNvPr id="18" name="Subtitle">
            <a:extLst>
              <a:ext uri="{FF2B5EF4-FFF2-40B4-BE49-F238E27FC236}">
                <a16:creationId xmlns:a16="http://schemas.microsoft.com/office/drawing/2014/main" id="{551F7C85-DD37-2F46-9EB2-603098624A0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444623" y="2692400"/>
            <a:ext cx="10493375" cy="759460"/>
          </a:xfrm>
        </p:spPr>
        <p:txBody>
          <a:bodyPr>
            <a:noAutofit/>
          </a:bodyPr>
          <a:lstStyle>
            <a:lvl1pPr marL="6350" indent="0">
              <a:buNone/>
              <a:defRPr sz="3200">
                <a:latin typeface="+mj-lt"/>
              </a:defRPr>
            </a:lvl1pPr>
          </a:lstStyle>
          <a:p>
            <a:r>
              <a:rPr lang="en-GB" dirty="0"/>
              <a:t>Your subtitle here</a:t>
            </a:r>
            <a:endParaRPr lang="en-US" dirty="0"/>
          </a:p>
        </p:txBody>
      </p:sp>
      <p:sp>
        <p:nvSpPr>
          <p:cNvPr id="20" name="Body_Copy">
            <a:extLst>
              <a:ext uri="{FF2B5EF4-FFF2-40B4-BE49-F238E27FC236}">
                <a16:creationId xmlns:a16="http://schemas.microsoft.com/office/drawing/2014/main" id="{8F73E6E9-8051-FB4F-9701-4C01FD0BB8F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444623" y="4035425"/>
            <a:ext cx="9502775" cy="2438400"/>
          </a:xfrm>
        </p:spPr>
        <p:txBody>
          <a:bodyPr>
            <a:noAutofit/>
          </a:bodyPr>
          <a:lstStyle>
            <a:lvl1pPr marL="349250" indent="-342900">
              <a:buFont typeface="Wingdings" pitchFamily="2" charset="2"/>
              <a:buChar char="§"/>
              <a:defRPr/>
            </a:lvl1pPr>
          </a:lstStyle>
          <a:p>
            <a:pPr lvl="0"/>
            <a:r>
              <a:rPr lang="en-GB" dirty="0"/>
              <a:t>Insert body copy here</a:t>
            </a:r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451D2EEC-DE3F-F940-BB87-772E9AAE871E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D7E85FC7-13DC-D24B-89C2-5E16CAE8A8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5681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Bullet Point Text Slide, and Continu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_Description">
            <a:extLst>
              <a:ext uri="{FF2B5EF4-FFF2-40B4-BE49-F238E27FC236}">
                <a16:creationId xmlns:a16="http://schemas.microsoft.com/office/drawing/2014/main" id="{0A1C2167-F599-3045-AC95-110935BD06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PowerPoint slide description here</a:t>
            </a:r>
            <a:endParaRPr lang="en-US" dirty="0"/>
          </a:p>
        </p:txBody>
      </p:sp>
      <p:sp>
        <p:nvSpPr>
          <p:cNvPr id="14" name="Title">
            <a:extLst>
              <a:ext uri="{FF2B5EF4-FFF2-40B4-BE49-F238E27FC236}">
                <a16:creationId xmlns:a16="http://schemas.microsoft.com/office/drawing/2014/main" id="{117DF9CF-C5D0-9C4B-BFDF-14FC8D365A2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44623" y="1309688"/>
            <a:ext cx="10493375" cy="736600"/>
          </a:xfrm>
        </p:spPr>
        <p:txBody>
          <a:bodyPr>
            <a:noAutofit/>
          </a:bodyPr>
          <a:lstStyle>
            <a:lvl1pPr marL="6350" indent="0">
              <a:buNone/>
              <a:defRPr sz="3200">
                <a:latin typeface="+mj-lt"/>
              </a:defRPr>
            </a:lvl1pPr>
          </a:lstStyle>
          <a:p>
            <a:pPr lvl="0"/>
            <a:r>
              <a:rPr lang="en-GB" dirty="0"/>
              <a:t>Your title here</a:t>
            </a:r>
            <a:endParaRPr lang="en-US" dirty="0"/>
          </a:p>
        </p:txBody>
      </p:sp>
      <p:sp>
        <p:nvSpPr>
          <p:cNvPr id="16" name="Subtitle">
            <a:extLst>
              <a:ext uri="{FF2B5EF4-FFF2-40B4-BE49-F238E27FC236}">
                <a16:creationId xmlns:a16="http://schemas.microsoft.com/office/drawing/2014/main" id="{3B70F5A4-E5B0-5D4A-9DE6-737A2C6415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44623" y="2046288"/>
            <a:ext cx="10493375" cy="403225"/>
          </a:xfrm>
        </p:spPr>
        <p:txBody>
          <a:bodyPr>
            <a:noAutofit/>
          </a:bodyPr>
          <a:lstStyle>
            <a:lvl1pPr marL="6350" indent="0">
              <a:buNone/>
              <a:defRPr>
                <a:latin typeface="+mj-lt"/>
              </a:defRPr>
            </a:lvl1pPr>
          </a:lstStyle>
          <a:p>
            <a:r>
              <a:rPr lang="en-GB" dirty="0"/>
              <a:t>Your subtitle here</a:t>
            </a:r>
            <a:endParaRPr lang="en-US" dirty="0"/>
          </a:p>
        </p:txBody>
      </p:sp>
      <p:sp>
        <p:nvSpPr>
          <p:cNvPr id="18" name="Body_Copy">
            <a:extLst>
              <a:ext uri="{FF2B5EF4-FFF2-40B4-BE49-F238E27FC236}">
                <a16:creationId xmlns:a16="http://schemas.microsoft.com/office/drawing/2014/main" id="{CB3748D0-BEA8-1347-BDE4-A46EB69FEC1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444623" y="2465389"/>
            <a:ext cx="9502777" cy="3878261"/>
          </a:xfrm>
        </p:spPr>
        <p:txBody>
          <a:bodyPr tIns="144000" bIns="0">
            <a:noAutofit/>
          </a:bodyPr>
          <a:lstStyle>
            <a:lvl1pPr marL="349250" indent="-342900">
              <a:buFont typeface="Wingdings" pitchFamily="2" charset="2"/>
              <a:buChar char="§"/>
              <a:defRPr/>
            </a:lvl1pPr>
          </a:lstStyle>
          <a:p>
            <a:pPr lvl="0"/>
            <a:r>
              <a:rPr lang="en-GB" dirty="0"/>
              <a:t>Insert body copy here</a:t>
            </a:r>
          </a:p>
        </p:txBody>
      </p:sp>
      <p:sp>
        <p:nvSpPr>
          <p:cNvPr id="12" name="Slide Number">
            <a:extLst>
              <a:ext uri="{FF2B5EF4-FFF2-40B4-BE49-F238E27FC236}">
                <a16:creationId xmlns:a16="http://schemas.microsoft.com/office/drawing/2014/main" id="{FEDE7686-2F8C-774B-B289-878EA654948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7E85FC7-13DC-D24B-89C2-5E16CAE8A8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54388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_Description">
            <a:extLst>
              <a:ext uri="{FF2B5EF4-FFF2-40B4-BE49-F238E27FC236}">
                <a16:creationId xmlns:a16="http://schemas.microsoft.com/office/drawing/2014/main" id="{546DA19B-F03E-3748-8FDF-6BC4E21FC1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PowerPoint slide description here</a:t>
            </a:r>
            <a:endParaRPr lang="en-US" dirty="0"/>
          </a:p>
        </p:txBody>
      </p:sp>
      <p:sp>
        <p:nvSpPr>
          <p:cNvPr id="13" name="Title">
            <a:extLst>
              <a:ext uri="{FF2B5EF4-FFF2-40B4-BE49-F238E27FC236}">
                <a16:creationId xmlns:a16="http://schemas.microsoft.com/office/drawing/2014/main" id="{8D868F4E-EA01-954D-AFBF-796545D67CE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546723" y="1185863"/>
            <a:ext cx="6391275" cy="671512"/>
          </a:xfrm>
        </p:spPr>
        <p:txBody>
          <a:bodyPr tIns="0" bIns="0">
            <a:noAutofit/>
          </a:bodyPr>
          <a:lstStyle>
            <a:lvl1pPr marL="6350" indent="0">
              <a:buFontTx/>
              <a:buNone/>
              <a:defRPr sz="3200">
                <a:latin typeface="+mj-lt"/>
              </a:defRPr>
            </a:lvl1pPr>
          </a:lstStyle>
          <a:p>
            <a:pPr lvl="0"/>
            <a:r>
              <a:rPr lang="en-GB" dirty="0"/>
              <a:t>Your title here</a:t>
            </a:r>
            <a:endParaRPr lang="en-US" dirty="0"/>
          </a:p>
        </p:txBody>
      </p:sp>
      <p:sp>
        <p:nvSpPr>
          <p:cNvPr id="15" name="Body_Copy">
            <a:extLst>
              <a:ext uri="{FF2B5EF4-FFF2-40B4-BE49-F238E27FC236}">
                <a16:creationId xmlns:a16="http://schemas.microsoft.com/office/drawing/2014/main" id="{48F8026E-D826-2B4A-9638-D13D28916EE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546723" y="1857375"/>
            <a:ext cx="6391275" cy="4486275"/>
          </a:xfrm>
        </p:spPr>
        <p:txBody>
          <a:bodyPr tIns="0" bIns="0">
            <a:noAutofit/>
          </a:bodyPr>
          <a:lstStyle>
            <a:lvl1pPr marL="6350" indent="0">
              <a:buFontTx/>
              <a:buNone/>
              <a:defRPr/>
            </a:lvl1pPr>
          </a:lstStyle>
          <a:p>
            <a:pPr lvl="0"/>
            <a:r>
              <a:rPr lang="en-GB" dirty="0"/>
              <a:t>Insert body copy here</a:t>
            </a:r>
          </a:p>
        </p:txBody>
      </p:sp>
      <p:sp>
        <p:nvSpPr>
          <p:cNvPr id="8" name="Picture Placeholder 1">
            <a:extLst>
              <a:ext uri="{FF2B5EF4-FFF2-40B4-BE49-F238E27FC236}">
                <a16:creationId xmlns:a16="http://schemas.microsoft.com/office/drawing/2014/main" id="{36C7C674-920E-D244-A5EA-8A41340F91CD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0" y="890588"/>
            <a:ext cx="4884738" cy="5713412"/>
          </a:xfrm>
        </p:spPr>
        <p:txBody>
          <a:bodyPr/>
          <a:lstStyle>
            <a:lvl1pPr marL="635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18" name="Image_Caption 1">
            <a:extLst>
              <a:ext uri="{FF2B5EF4-FFF2-40B4-BE49-F238E27FC236}">
                <a16:creationId xmlns:a16="http://schemas.microsoft.com/office/drawing/2014/main" id="{B9177340-2BC9-DB48-A574-C206785FDD0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019300" y="6149647"/>
            <a:ext cx="2865438" cy="324178"/>
          </a:xfrm>
          <a:solidFill>
            <a:schemeClr val="bg1"/>
          </a:solidFill>
        </p:spPr>
        <p:txBody>
          <a:bodyPr tIns="36000" rIns="251999" bIns="72000" anchor="b" anchorCtr="0">
            <a:spAutoFit/>
          </a:bodyPr>
          <a:lstStyle>
            <a:lvl1pPr marL="6350" indent="0" algn="r">
              <a:buNone/>
              <a:defRPr sz="1200"/>
            </a:lvl1pPr>
          </a:lstStyle>
          <a:p>
            <a:pPr lvl="0"/>
            <a:r>
              <a:rPr lang="en-GB" dirty="0"/>
              <a:t>Insert image caption here</a:t>
            </a:r>
          </a:p>
        </p:txBody>
      </p:sp>
      <p:sp>
        <p:nvSpPr>
          <p:cNvPr id="12" name="Slide Number">
            <a:extLst>
              <a:ext uri="{FF2B5EF4-FFF2-40B4-BE49-F238E27FC236}">
                <a16:creationId xmlns:a16="http://schemas.microsoft.com/office/drawing/2014/main" id="{CD456C92-FF85-494F-A1FB-852BC58A5F52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D7E85FC7-13DC-D24B-89C2-5E16CAE8A8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05313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Bullet Poin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_Description">
            <a:extLst>
              <a:ext uri="{FF2B5EF4-FFF2-40B4-BE49-F238E27FC236}">
                <a16:creationId xmlns:a16="http://schemas.microsoft.com/office/drawing/2014/main" id="{546DA19B-F03E-3748-8FDF-6BC4E21FC1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PowerPoint slide description here</a:t>
            </a:r>
            <a:endParaRPr lang="en-US" dirty="0"/>
          </a:p>
        </p:txBody>
      </p:sp>
      <p:sp>
        <p:nvSpPr>
          <p:cNvPr id="13" name="Title">
            <a:extLst>
              <a:ext uri="{FF2B5EF4-FFF2-40B4-BE49-F238E27FC236}">
                <a16:creationId xmlns:a16="http://schemas.microsoft.com/office/drawing/2014/main" id="{8D868F4E-EA01-954D-AFBF-796545D67CE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546723" y="1185863"/>
            <a:ext cx="6391275" cy="671512"/>
          </a:xfrm>
        </p:spPr>
        <p:txBody>
          <a:bodyPr tIns="0" bIns="0">
            <a:noAutofit/>
          </a:bodyPr>
          <a:lstStyle>
            <a:lvl1pPr marL="6350" indent="0">
              <a:buFontTx/>
              <a:buNone/>
              <a:defRPr sz="3200">
                <a:latin typeface="+mj-lt"/>
              </a:defRPr>
            </a:lvl1pPr>
          </a:lstStyle>
          <a:p>
            <a:pPr lvl="0"/>
            <a:r>
              <a:rPr lang="en-GB" dirty="0"/>
              <a:t>Your title here</a:t>
            </a:r>
            <a:endParaRPr lang="en-US" dirty="0"/>
          </a:p>
        </p:txBody>
      </p:sp>
      <p:sp>
        <p:nvSpPr>
          <p:cNvPr id="15" name="Body_Copy">
            <a:extLst>
              <a:ext uri="{FF2B5EF4-FFF2-40B4-BE49-F238E27FC236}">
                <a16:creationId xmlns:a16="http://schemas.microsoft.com/office/drawing/2014/main" id="{48F8026E-D826-2B4A-9638-D13D28916EE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546723" y="1857375"/>
            <a:ext cx="6391275" cy="4486275"/>
          </a:xfrm>
        </p:spPr>
        <p:txBody>
          <a:bodyPr tIns="0" bIns="0">
            <a:noAutofit/>
          </a:bodyPr>
          <a:lstStyle>
            <a:lvl1pPr marL="349250" indent="-342900">
              <a:buFont typeface="Wingdings" pitchFamily="2" charset="2"/>
              <a:buChar char="§"/>
              <a:defRPr/>
            </a:lvl1pPr>
          </a:lstStyle>
          <a:p>
            <a:pPr lvl="0"/>
            <a:r>
              <a:rPr lang="en-GB" dirty="0"/>
              <a:t>Insert body copy here</a:t>
            </a:r>
          </a:p>
        </p:txBody>
      </p:sp>
      <p:sp>
        <p:nvSpPr>
          <p:cNvPr id="8" name="Picture Placeholder 1">
            <a:extLst>
              <a:ext uri="{FF2B5EF4-FFF2-40B4-BE49-F238E27FC236}">
                <a16:creationId xmlns:a16="http://schemas.microsoft.com/office/drawing/2014/main" id="{36C7C674-920E-D244-A5EA-8A41340F91CD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0" y="890588"/>
            <a:ext cx="4884738" cy="5713412"/>
          </a:xfrm>
        </p:spPr>
        <p:txBody>
          <a:bodyPr/>
          <a:lstStyle>
            <a:lvl1pPr marL="635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18" name="Image_Caption 1">
            <a:extLst>
              <a:ext uri="{FF2B5EF4-FFF2-40B4-BE49-F238E27FC236}">
                <a16:creationId xmlns:a16="http://schemas.microsoft.com/office/drawing/2014/main" id="{B9177340-2BC9-DB48-A574-C206785FDD0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019300" y="6149647"/>
            <a:ext cx="2865438" cy="324178"/>
          </a:xfrm>
          <a:solidFill>
            <a:schemeClr val="bg1"/>
          </a:solidFill>
        </p:spPr>
        <p:txBody>
          <a:bodyPr tIns="36000" rIns="251999" bIns="72000" anchor="b" anchorCtr="0">
            <a:spAutoFit/>
          </a:bodyPr>
          <a:lstStyle>
            <a:lvl1pPr marL="6350" indent="0" algn="r">
              <a:buNone/>
              <a:defRPr sz="1200"/>
            </a:lvl1pPr>
          </a:lstStyle>
          <a:p>
            <a:pPr lvl="0"/>
            <a:r>
              <a:rPr lang="en-GB" dirty="0"/>
              <a:t>Insert image caption here</a:t>
            </a:r>
          </a:p>
        </p:txBody>
      </p:sp>
      <p:sp>
        <p:nvSpPr>
          <p:cNvPr id="12" name="Slide Number">
            <a:extLst>
              <a:ext uri="{FF2B5EF4-FFF2-40B4-BE49-F238E27FC236}">
                <a16:creationId xmlns:a16="http://schemas.microsoft.com/office/drawing/2014/main" id="{CD456C92-FF85-494F-A1FB-852BC58A5F52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D7E85FC7-13DC-D24B-89C2-5E16CAE8A8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7246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_Description">
            <a:extLst>
              <a:ext uri="{FF2B5EF4-FFF2-40B4-BE49-F238E27FC236}">
                <a16:creationId xmlns:a16="http://schemas.microsoft.com/office/drawing/2014/main" id="{F9D03F33-FD22-6E47-B694-6DEAEFEAEB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PowerPoint slide description here</a:t>
            </a:r>
            <a:endParaRPr lang="en-US" dirty="0"/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B670F0D1-2F62-E649-AA20-9AFFE4CBA3F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546723" y="1185863"/>
            <a:ext cx="6391275" cy="671512"/>
          </a:xfrm>
        </p:spPr>
        <p:txBody>
          <a:bodyPr tIns="0" bIns="0">
            <a:noAutofit/>
          </a:bodyPr>
          <a:lstStyle>
            <a:lvl1pPr marL="6350" indent="0">
              <a:buFontTx/>
              <a:buNone/>
              <a:defRPr sz="3200">
                <a:latin typeface="+mj-lt"/>
              </a:defRPr>
            </a:lvl1pPr>
          </a:lstStyle>
          <a:p>
            <a:pPr lvl="0"/>
            <a:r>
              <a:rPr lang="en-GB" dirty="0"/>
              <a:t>Your title here</a:t>
            </a:r>
            <a:endParaRPr lang="en-US" dirty="0"/>
          </a:p>
        </p:txBody>
      </p:sp>
      <p:sp>
        <p:nvSpPr>
          <p:cNvPr id="17" name="Body_Copy">
            <a:extLst>
              <a:ext uri="{FF2B5EF4-FFF2-40B4-BE49-F238E27FC236}">
                <a16:creationId xmlns:a16="http://schemas.microsoft.com/office/drawing/2014/main" id="{5AA1BDEE-EAA8-BC4D-8C4B-6DE44B8D158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546723" y="1857375"/>
            <a:ext cx="6391275" cy="4486275"/>
          </a:xfrm>
        </p:spPr>
        <p:txBody>
          <a:bodyPr tIns="0" bIns="0">
            <a:noAutofit/>
          </a:bodyPr>
          <a:lstStyle>
            <a:lvl1pPr marL="6350" indent="0">
              <a:buFontTx/>
              <a:buNone/>
              <a:defRPr/>
            </a:lvl1pPr>
          </a:lstStyle>
          <a:p>
            <a:pPr lvl="0"/>
            <a:r>
              <a:rPr lang="en-GB" dirty="0"/>
              <a:t>Insert body copy here</a:t>
            </a:r>
          </a:p>
        </p:txBody>
      </p:sp>
      <p:sp>
        <p:nvSpPr>
          <p:cNvPr id="5" name="Picture Placeholder 1">
            <a:extLst>
              <a:ext uri="{FF2B5EF4-FFF2-40B4-BE49-F238E27FC236}">
                <a16:creationId xmlns:a16="http://schemas.microsoft.com/office/drawing/2014/main" id="{80A3C2EC-6F1E-CD41-B822-BF1E1A54EBBF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0" y="890588"/>
            <a:ext cx="4883150" cy="2822575"/>
          </a:xfrm>
        </p:spPr>
        <p:txBody>
          <a:bodyPr/>
          <a:lstStyle>
            <a:lvl1pPr marL="6350" indent="0" 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Image_Caption 1">
            <a:extLst>
              <a:ext uri="{FF2B5EF4-FFF2-40B4-BE49-F238E27FC236}">
                <a16:creationId xmlns:a16="http://schemas.microsoft.com/office/drawing/2014/main" id="{08207E2B-0FB6-EB48-949C-B0CB83C282C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017712" y="3242935"/>
            <a:ext cx="2865438" cy="324178"/>
          </a:xfrm>
          <a:solidFill>
            <a:schemeClr val="bg1"/>
          </a:solidFill>
        </p:spPr>
        <p:txBody>
          <a:bodyPr tIns="36000" rIns="251999" bIns="72000" anchor="b" anchorCtr="0">
            <a:spAutoFit/>
          </a:bodyPr>
          <a:lstStyle>
            <a:lvl1pPr marL="6350" indent="0" algn="r">
              <a:buNone/>
              <a:defRPr sz="1200"/>
            </a:lvl1pPr>
          </a:lstStyle>
          <a:p>
            <a:pPr lvl="0"/>
            <a:r>
              <a:rPr lang="en-GB" dirty="0"/>
              <a:t>Insert image caption here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28BCBA7E-30E8-004F-81FF-588A116455C6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0" y="3781425"/>
            <a:ext cx="4883150" cy="2822575"/>
          </a:xfrm>
        </p:spPr>
        <p:txBody>
          <a:bodyPr/>
          <a:lstStyle>
            <a:lvl1pPr marL="6350" indent="0" 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Image_Caption 2">
            <a:extLst>
              <a:ext uri="{FF2B5EF4-FFF2-40B4-BE49-F238E27FC236}">
                <a16:creationId xmlns:a16="http://schemas.microsoft.com/office/drawing/2014/main" id="{A760FC96-7C8C-8240-9E56-45FDDFBFA2D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017712" y="6149647"/>
            <a:ext cx="2865438" cy="324178"/>
          </a:xfrm>
          <a:solidFill>
            <a:schemeClr val="bg1"/>
          </a:solidFill>
        </p:spPr>
        <p:txBody>
          <a:bodyPr tIns="36000" rIns="251999" bIns="72000" anchor="b" anchorCtr="0">
            <a:spAutoFit/>
          </a:bodyPr>
          <a:lstStyle>
            <a:lvl1pPr marL="6350" indent="0" algn="r">
              <a:buNone/>
              <a:defRPr sz="1200"/>
            </a:lvl1pPr>
          </a:lstStyle>
          <a:p>
            <a:pPr lvl="0"/>
            <a:r>
              <a:rPr lang="en-GB" dirty="0"/>
              <a:t>Insert image caption here</a:t>
            </a:r>
          </a:p>
        </p:txBody>
      </p:sp>
      <p:sp>
        <p:nvSpPr>
          <p:cNvPr id="12" name="Slide Number">
            <a:extLst>
              <a:ext uri="{FF2B5EF4-FFF2-40B4-BE49-F238E27FC236}">
                <a16:creationId xmlns:a16="http://schemas.microsoft.com/office/drawing/2014/main" id="{CD456C92-FF85-494F-A1FB-852BC58A5F52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D7E85FC7-13DC-D24B-89C2-5E16CAE8A8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15893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and Bullet Point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_Description">
            <a:extLst>
              <a:ext uri="{FF2B5EF4-FFF2-40B4-BE49-F238E27FC236}">
                <a16:creationId xmlns:a16="http://schemas.microsoft.com/office/drawing/2014/main" id="{F9D03F33-FD22-6E47-B694-6DEAEFEAEB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PowerPoint slide description here</a:t>
            </a:r>
            <a:endParaRPr lang="en-US" dirty="0"/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B670F0D1-2F62-E649-AA20-9AFFE4CBA3F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546723" y="1185863"/>
            <a:ext cx="6391275" cy="671512"/>
          </a:xfrm>
        </p:spPr>
        <p:txBody>
          <a:bodyPr tIns="0" bIns="0">
            <a:noAutofit/>
          </a:bodyPr>
          <a:lstStyle>
            <a:lvl1pPr marL="6350" indent="0">
              <a:buFontTx/>
              <a:buNone/>
              <a:defRPr sz="3200">
                <a:latin typeface="+mj-lt"/>
              </a:defRPr>
            </a:lvl1pPr>
          </a:lstStyle>
          <a:p>
            <a:pPr lvl="0"/>
            <a:r>
              <a:rPr lang="en-GB" dirty="0"/>
              <a:t>Your title here</a:t>
            </a:r>
            <a:endParaRPr lang="en-US" dirty="0"/>
          </a:p>
        </p:txBody>
      </p:sp>
      <p:sp>
        <p:nvSpPr>
          <p:cNvPr id="17" name="Body_Copy">
            <a:extLst>
              <a:ext uri="{FF2B5EF4-FFF2-40B4-BE49-F238E27FC236}">
                <a16:creationId xmlns:a16="http://schemas.microsoft.com/office/drawing/2014/main" id="{5AA1BDEE-EAA8-BC4D-8C4B-6DE44B8D158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546723" y="1857375"/>
            <a:ext cx="6391275" cy="4486275"/>
          </a:xfrm>
        </p:spPr>
        <p:txBody>
          <a:bodyPr tIns="0" bIns="0">
            <a:noAutofit/>
          </a:bodyPr>
          <a:lstStyle>
            <a:lvl1pPr marL="349250" indent="-342900">
              <a:buFont typeface="Wingdings" pitchFamily="2" charset="2"/>
              <a:buChar char="§"/>
              <a:defRPr/>
            </a:lvl1pPr>
          </a:lstStyle>
          <a:p>
            <a:pPr lvl="0"/>
            <a:r>
              <a:rPr lang="en-GB" dirty="0"/>
              <a:t>Insert body copy here</a:t>
            </a:r>
          </a:p>
        </p:txBody>
      </p:sp>
      <p:sp>
        <p:nvSpPr>
          <p:cNvPr id="5" name="Picture Placeholder 1">
            <a:extLst>
              <a:ext uri="{FF2B5EF4-FFF2-40B4-BE49-F238E27FC236}">
                <a16:creationId xmlns:a16="http://schemas.microsoft.com/office/drawing/2014/main" id="{80A3C2EC-6F1E-CD41-B822-BF1E1A54EBBF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0" y="890588"/>
            <a:ext cx="4883150" cy="2822575"/>
          </a:xfrm>
        </p:spPr>
        <p:txBody>
          <a:bodyPr/>
          <a:lstStyle>
            <a:lvl1pPr marL="6350" indent="0" 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Image_Caption 1">
            <a:extLst>
              <a:ext uri="{FF2B5EF4-FFF2-40B4-BE49-F238E27FC236}">
                <a16:creationId xmlns:a16="http://schemas.microsoft.com/office/drawing/2014/main" id="{08207E2B-0FB6-EB48-949C-B0CB83C282C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017712" y="3242935"/>
            <a:ext cx="2865438" cy="324178"/>
          </a:xfrm>
          <a:solidFill>
            <a:schemeClr val="bg1"/>
          </a:solidFill>
        </p:spPr>
        <p:txBody>
          <a:bodyPr tIns="36000" rIns="251999" bIns="72000" anchor="b" anchorCtr="0">
            <a:spAutoFit/>
          </a:bodyPr>
          <a:lstStyle>
            <a:lvl1pPr marL="6350" indent="0" algn="r">
              <a:buNone/>
              <a:defRPr sz="1200"/>
            </a:lvl1pPr>
          </a:lstStyle>
          <a:p>
            <a:pPr lvl="0"/>
            <a:r>
              <a:rPr lang="en-GB" dirty="0"/>
              <a:t>Insert image caption here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28BCBA7E-30E8-004F-81FF-588A116455C6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0" y="3781425"/>
            <a:ext cx="4883150" cy="2822575"/>
          </a:xfrm>
        </p:spPr>
        <p:txBody>
          <a:bodyPr/>
          <a:lstStyle>
            <a:lvl1pPr marL="6350" indent="0" 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Image_Caption 2">
            <a:extLst>
              <a:ext uri="{FF2B5EF4-FFF2-40B4-BE49-F238E27FC236}">
                <a16:creationId xmlns:a16="http://schemas.microsoft.com/office/drawing/2014/main" id="{A760FC96-7C8C-8240-9E56-45FDDFBFA2D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017712" y="6149647"/>
            <a:ext cx="2865438" cy="324178"/>
          </a:xfrm>
          <a:solidFill>
            <a:schemeClr val="bg1"/>
          </a:solidFill>
        </p:spPr>
        <p:txBody>
          <a:bodyPr tIns="36000" rIns="251999" bIns="72000" anchor="b" anchorCtr="0">
            <a:spAutoFit/>
          </a:bodyPr>
          <a:lstStyle>
            <a:lvl1pPr marL="6350" indent="0" algn="r">
              <a:buNone/>
              <a:defRPr sz="1200"/>
            </a:lvl1pPr>
          </a:lstStyle>
          <a:p>
            <a:pPr lvl="0"/>
            <a:r>
              <a:rPr lang="en-GB" dirty="0"/>
              <a:t>Insert image caption here</a:t>
            </a:r>
          </a:p>
        </p:txBody>
      </p:sp>
      <p:sp>
        <p:nvSpPr>
          <p:cNvPr id="12" name="Slide Number">
            <a:extLst>
              <a:ext uri="{FF2B5EF4-FFF2-40B4-BE49-F238E27FC236}">
                <a16:creationId xmlns:a16="http://schemas.microsoft.com/office/drawing/2014/main" id="{CD456C92-FF85-494F-A1FB-852BC58A5F52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D7E85FC7-13DC-D24B-89C2-5E16CAE8A8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27251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_Description">
            <a:extLst>
              <a:ext uri="{FF2B5EF4-FFF2-40B4-BE49-F238E27FC236}">
                <a16:creationId xmlns:a16="http://schemas.microsoft.com/office/drawing/2014/main" id="{9C1CC4BB-CB5D-5A46-B2F6-AD316D0C50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PowerPoint slide description here</a:t>
            </a:r>
            <a:endParaRPr lang="en-US" dirty="0"/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35ED5F3B-04FD-044F-9490-610066E5EC8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723063" y="1185863"/>
            <a:ext cx="5214937" cy="643381"/>
          </a:xfrm>
        </p:spPr>
        <p:txBody>
          <a:bodyPr tIns="0" bIns="0">
            <a:noAutofit/>
          </a:bodyPr>
          <a:lstStyle>
            <a:lvl1pPr marL="6350" indent="0">
              <a:buFontTx/>
              <a:buNone/>
              <a:defRPr sz="3200">
                <a:latin typeface="+mj-lt"/>
              </a:defRPr>
            </a:lvl1pPr>
          </a:lstStyle>
          <a:p>
            <a:pPr lvl="0"/>
            <a:r>
              <a:rPr lang="en-GB" dirty="0"/>
              <a:t>Your title here</a:t>
            </a:r>
            <a:endParaRPr lang="en-US" dirty="0"/>
          </a:p>
        </p:txBody>
      </p:sp>
      <p:sp>
        <p:nvSpPr>
          <p:cNvPr id="6" name="Body_Copy">
            <a:extLst>
              <a:ext uri="{FF2B5EF4-FFF2-40B4-BE49-F238E27FC236}">
                <a16:creationId xmlns:a16="http://schemas.microsoft.com/office/drawing/2014/main" id="{6D27EECD-6C04-4E43-B1C1-64C69191FCA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723063" y="1829244"/>
            <a:ext cx="5214937" cy="4644581"/>
          </a:xfrm>
        </p:spPr>
        <p:txBody>
          <a:bodyPr tIns="0" bIns="0">
            <a:noAutofit/>
          </a:bodyPr>
          <a:lstStyle>
            <a:lvl1pPr marL="6350" indent="0">
              <a:buFontTx/>
              <a:buNone/>
              <a:defRPr/>
            </a:lvl1pPr>
          </a:lstStyle>
          <a:p>
            <a:pPr lvl="0"/>
            <a:r>
              <a:rPr lang="en-GB" dirty="0"/>
              <a:t>Insert body copy here</a:t>
            </a:r>
          </a:p>
        </p:txBody>
      </p:sp>
      <p:sp>
        <p:nvSpPr>
          <p:cNvPr id="13" name="Picture Placeholder 1">
            <a:extLst>
              <a:ext uri="{FF2B5EF4-FFF2-40B4-BE49-F238E27FC236}">
                <a16:creationId xmlns:a16="http://schemas.microsoft.com/office/drawing/2014/main" id="{B83ED82E-83A9-AA46-81D7-F11440BFE3F4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0" y="890588"/>
            <a:ext cx="2995200" cy="2822400"/>
          </a:xfrm>
        </p:spPr>
        <p:txBody>
          <a:bodyPr/>
          <a:lstStyle>
            <a:lvl1pPr marL="635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10" name="Image_Caption 1">
            <a:extLst>
              <a:ext uri="{FF2B5EF4-FFF2-40B4-BE49-F238E27FC236}">
                <a16:creationId xmlns:a16="http://schemas.microsoft.com/office/drawing/2014/main" id="{03111C49-B813-1548-ABB2-5C5E0E767AF4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01237" y="3258533"/>
            <a:ext cx="2493963" cy="324178"/>
          </a:xfrm>
          <a:solidFill>
            <a:schemeClr val="bg1"/>
          </a:solidFill>
        </p:spPr>
        <p:txBody>
          <a:bodyPr lIns="72000" tIns="36000" rIns="251999" bIns="72000" anchor="b" anchorCtr="0">
            <a:spAutoFit/>
          </a:bodyPr>
          <a:lstStyle>
            <a:lvl1pPr marL="6350" indent="0" algn="r">
              <a:buFontTx/>
              <a:buNone/>
              <a:defRPr sz="1200"/>
            </a:lvl1pPr>
          </a:lstStyle>
          <a:p>
            <a:pPr lvl="0"/>
            <a:r>
              <a:rPr lang="en-GB" dirty="0"/>
              <a:t>Insert image caption here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F5A9EB19-D6CD-9E47-BFF0-7CC8A7003410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3067200" y="890588"/>
            <a:ext cx="2995200" cy="2822400"/>
          </a:xfrm>
        </p:spPr>
        <p:txBody>
          <a:bodyPr/>
          <a:lstStyle>
            <a:lvl1pPr marL="635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22" name="Image_Caption 2">
            <a:extLst>
              <a:ext uri="{FF2B5EF4-FFF2-40B4-BE49-F238E27FC236}">
                <a16:creationId xmlns:a16="http://schemas.microsoft.com/office/drawing/2014/main" id="{561B1561-3847-C64E-8046-C5226E6A555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568437" y="3258533"/>
            <a:ext cx="2493963" cy="324178"/>
          </a:xfrm>
          <a:solidFill>
            <a:schemeClr val="bg1"/>
          </a:solidFill>
        </p:spPr>
        <p:txBody>
          <a:bodyPr lIns="72000" tIns="36000" rIns="251999" bIns="72000" anchor="b" anchorCtr="0">
            <a:spAutoFit/>
          </a:bodyPr>
          <a:lstStyle>
            <a:lvl1pPr marL="6350" indent="0" algn="r">
              <a:buFontTx/>
              <a:buNone/>
              <a:defRPr sz="1200"/>
            </a:lvl1pPr>
          </a:lstStyle>
          <a:p>
            <a:pPr lvl="0"/>
            <a:r>
              <a:rPr lang="en-GB" dirty="0"/>
              <a:t>Insert image caption here</a:t>
            </a:r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B32BEBF5-F536-B34E-A907-5B7BA8516269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0" y="3781600"/>
            <a:ext cx="2995200" cy="2822400"/>
          </a:xfrm>
        </p:spPr>
        <p:txBody>
          <a:bodyPr/>
          <a:lstStyle>
            <a:lvl1pPr marL="635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24" name="Image_Caption 3">
            <a:extLst>
              <a:ext uri="{FF2B5EF4-FFF2-40B4-BE49-F238E27FC236}">
                <a16:creationId xmlns:a16="http://schemas.microsoft.com/office/drawing/2014/main" id="{E8158083-AD30-1549-B3A8-E8A50ADD159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01237" y="6149647"/>
            <a:ext cx="2493963" cy="324178"/>
          </a:xfrm>
          <a:solidFill>
            <a:schemeClr val="bg1"/>
          </a:solidFill>
        </p:spPr>
        <p:txBody>
          <a:bodyPr lIns="72000" tIns="36000" rIns="251999" bIns="72000" anchor="b" anchorCtr="0">
            <a:spAutoFit/>
          </a:bodyPr>
          <a:lstStyle>
            <a:lvl1pPr marL="6350" indent="0" algn="r">
              <a:buFontTx/>
              <a:buNone/>
              <a:defRPr sz="1200"/>
            </a:lvl1pPr>
          </a:lstStyle>
          <a:p>
            <a:pPr lvl="0"/>
            <a:r>
              <a:rPr lang="en-GB" dirty="0"/>
              <a:t>Insert image caption here</a:t>
            </a:r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4436FE9C-5E28-6849-B274-30B93B6B01DB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3067200" y="3781600"/>
            <a:ext cx="2995200" cy="2822400"/>
          </a:xfrm>
        </p:spPr>
        <p:txBody>
          <a:bodyPr/>
          <a:lstStyle>
            <a:lvl1pPr marL="635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25" name="Image_Caption 4">
            <a:extLst>
              <a:ext uri="{FF2B5EF4-FFF2-40B4-BE49-F238E27FC236}">
                <a16:creationId xmlns:a16="http://schemas.microsoft.com/office/drawing/2014/main" id="{2252CB2B-8A78-9A46-A381-AF00772BA0D0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3568437" y="6149647"/>
            <a:ext cx="2493963" cy="324178"/>
          </a:xfrm>
          <a:solidFill>
            <a:schemeClr val="bg1"/>
          </a:solidFill>
        </p:spPr>
        <p:txBody>
          <a:bodyPr lIns="72000" tIns="36000" rIns="251999" bIns="72000" anchor="b" anchorCtr="0">
            <a:spAutoFit/>
          </a:bodyPr>
          <a:lstStyle>
            <a:lvl1pPr marL="6350" indent="0" algn="r">
              <a:buFontTx/>
              <a:buNone/>
              <a:defRPr sz="1200"/>
            </a:lvl1pPr>
          </a:lstStyle>
          <a:p>
            <a:pPr lvl="0"/>
            <a:r>
              <a:rPr lang="en-GB" dirty="0"/>
              <a:t>Insert image caption here</a:t>
            </a:r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620E779E-F211-6F4F-9C07-294FF6CECD7B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D7E85FC7-13DC-D24B-89C2-5E16CAE8A8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08541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 and Bullet Point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_Description">
            <a:extLst>
              <a:ext uri="{FF2B5EF4-FFF2-40B4-BE49-F238E27FC236}">
                <a16:creationId xmlns:a16="http://schemas.microsoft.com/office/drawing/2014/main" id="{9C1CC4BB-CB5D-5A46-B2F6-AD316D0C50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PowerPoint slide description here</a:t>
            </a:r>
            <a:endParaRPr lang="en-US" dirty="0"/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35ED5F3B-04FD-044F-9490-610066E5EC8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723063" y="1185863"/>
            <a:ext cx="5214937" cy="643381"/>
          </a:xfrm>
        </p:spPr>
        <p:txBody>
          <a:bodyPr tIns="0" bIns="0">
            <a:noAutofit/>
          </a:bodyPr>
          <a:lstStyle>
            <a:lvl1pPr marL="6350" indent="0">
              <a:buFontTx/>
              <a:buNone/>
              <a:defRPr sz="3200">
                <a:latin typeface="+mj-lt"/>
              </a:defRPr>
            </a:lvl1pPr>
          </a:lstStyle>
          <a:p>
            <a:pPr lvl="0"/>
            <a:r>
              <a:rPr lang="en-GB" dirty="0"/>
              <a:t>Your title here</a:t>
            </a:r>
            <a:endParaRPr lang="en-US" dirty="0"/>
          </a:p>
        </p:txBody>
      </p:sp>
      <p:sp>
        <p:nvSpPr>
          <p:cNvPr id="6" name="Body_Copy">
            <a:extLst>
              <a:ext uri="{FF2B5EF4-FFF2-40B4-BE49-F238E27FC236}">
                <a16:creationId xmlns:a16="http://schemas.microsoft.com/office/drawing/2014/main" id="{6D27EECD-6C04-4E43-B1C1-64C69191FCA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723063" y="1829244"/>
            <a:ext cx="5214937" cy="4644581"/>
          </a:xfrm>
        </p:spPr>
        <p:txBody>
          <a:bodyPr tIns="0" bIns="0">
            <a:noAutofit/>
          </a:bodyPr>
          <a:lstStyle>
            <a:lvl1pPr marL="349250" indent="-342900">
              <a:buFont typeface="Wingdings" pitchFamily="2" charset="2"/>
              <a:buChar char="§"/>
              <a:defRPr/>
            </a:lvl1pPr>
          </a:lstStyle>
          <a:p>
            <a:pPr lvl="0"/>
            <a:r>
              <a:rPr lang="en-GB" dirty="0"/>
              <a:t>Insert body copy here</a:t>
            </a:r>
          </a:p>
        </p:txBody>
      </p:sp>
      <p:sp>
        <p:nvSpPr>
          <p:cNvPr id="13" name="Picture Placeholder 1">
            <a:extLst>
              <a:ext uri="{FF2B5EF4-FFF2-40B4-BE49-F238E27FC236}">
                <a16:creationId xmlns:a16="http://schemas.microsoft.com/office/drawing/2014/main" id="{B83ED82E-83A9-AA46-81D7-F11440BFE3F4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0" y="890588"/>
            <a:ext cx="2995200" cy="2822400"/>
          </a:xfrm>
        </p:spPr>
        <p:txBody>
          <a:bodyPr/>
          <a:lstStyle>
            <a:lvl1pPr marL="635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10" name="Image_Caption 1">
            <a:extLst>
              <a:ext uri="{FF2B5EF4-FFF2-40B4-BE49-F238E27FC236}">
                <a16:creationId xmlns:a16="http://schemas.microsoft.com/office/drawing/2014/main" id="{03111C49-B813-1548-ABB2-5C5E0E767AF4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01237" y="3258533"/>
            <a:ext cx="2493963" cy="324178"/>
          </a:xfrm>
          <a:solidFill>
            <a:schemeClr val="bg1"/>
          </a:solidFill>
        </p:spPr>
        <p:txBody>
          <a:bodyPr lIns="72000" tIns="36000" rIns="251999" bIns="72000" anchor="b" anchorCtr="0">
            <a:spAutoFit/>
          </a:bodyPr>
          <a:lstStyle>
            <a:lvl1pPr marL="6350" indent="0" algn="r">
              <a:buFontTx/>
              <a:buNone/>
              <a:defRPr sz="1200"/>
            </a:lvl1pPr>
          </a:lstStyle>
          <a:p>
            <a:pPr lvl="0"/>
            <a:r>
              <a:rPr lang="en-GB" dirty="0"/>
              <a:t>Insert image caption here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F5A9EB19-D6CD-9E47-BFF0-7CC8A7003410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3067200" y="890588"/>
            <a:ext cx="2995200" cy="2822400"/>
          </a:xfrm>
        </p:spPr>
        <p:txBody>
          <a:bodyPr/>
          <a:lstStyle>
            <a:lvl1pPr marL="635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22" name="Image_Caption 2">
            <a:extLst>
              <a:ext uri="{FF2B5EF4-FFF2-40B4-BE49-F238E27FC236}">
                <a16:creationId xmlns:a16="http://schemas.microsoft.com/office/drawing/2014/main" id="{561B1561-3847-C64E-8046-C5226E6A555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568437" y="3258533"/>
            <a:ext cx="2493963" cy="324178"/>
          </a:xfrm>
          <a:solidFill>
            <a:schemeClr val="bg1"/>
          </a:solidFill>
        </p:spPr>
        <p:txBody>
          <a:bodyPr lIns="72000" tIns="36000" rIns="251999" bIns="72000" anchor="b" anchorCtr="0">
            <a:spAutoFit/>
          </a:bodyPr>
          <a:lstStyle>
            <a:lvl1pPr marL="6350" indent="0" algn="r">
              <a:buFontTx/>
              <a:buNone/>
              <a:defRPr sz="1200"/>
            </a:lvl1pPr>
          </a:lstStyle>
          <a:p>
            <a:pPr lvl="0"/>
            <a:r>
              <a:rPr lang="en-GB" dirty="0"/>
              <a:t>Insert image caption here</a:t>
            </a:r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B32BEBF5-F536-B34E-A907-5B7BA8516269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0" y="3781600"/>
            <a:ext cx="2995200" cy="2822400"/>
          </a:xfrm>
        </p:spPr>
        <p:txBody>
          <a:bodyPr/>
          <a:lstStyle>
            <a:lvl1pPr marL="635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24" name="Image_Caption 3">
            <a:extLst>
              <a:ext uri="{FF2B5EF4-FFF2-40B4-BE49-F238E27FC236}">
                <a16:creationId xmlns:a16="http://schemas.microsoft.com/office/drawing/2014/main" id="{E8158083-AD30-1549-B3A8-E8A50ADD159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01237" y="6149647"/>
            <a:ext cx="2493963" cy="324178"/>
          </a:xfrm>
          <a:solidFill>
            <a:schemeClr val="bg1"/>
          </a:solidFill>
        </p:spPr>
        <p:txBody>
          <a:bodyPr lIns="72000" tIns="36000" rIns="251999" bIns="72000" anchor="b" anchorCtr="0">
            <a:spAutoFit/>
          </a:bodyPr>
          <a:lstStyle>
            <a:lvl1pPr marL="6350" indent="0" algn="r">
              <a:buFontTx/>
              <a:buNone/>
              <a:defRPr sz="1200"/>
            </a:lvl1pPr>
          </a:lstStyle>
          <a:p>
            <a:pPr lvl="0"/>
            <a:r>
              <a:rPr lang="en-GB" dirty="0"/>
              <a:t>Insert image caption here</a:t>
            </a:r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4436FE9C-5E28-6849-B274-30B93B6B01DB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3067200" y="3781600"/>
            <a:ext cx="2995200" cy="2822400"/>
          </a:xfrm>
        </p:spPr>
        <p:txBody>
          <a:bodyPr/>
          <a:lstStyle>
            <a:lvl1pPr marL="635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25" name="Image_Caption 4">
            <a:extLst>
              <a:ext uri="{FF2B5EF4-FFF2-40B4-BE49-F238E27FC236}">
                <a16:creationId xmlns:a16="http://schemas.microsoft.com/office/drawing/2014/main" id="{2252CB2B-8A78-9A46-A381-AF00772BA0D0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3568437" y="6149647"/>
            <a:ext cx="2493963" cy="324178"/>
          </a:xfrm>
          <a:solidFill>
            <a:schemeClr val="bg1"/>
          </a:solidFill>
        </p:spPr>
        <p:txBody>
          <a:bodyPr lIns="72000" tIns="36000" rIns="251999" bIns="72000" anchor="b" anchorCtr="0">
            <a:spAutoFit/>
          </a:bodyPr>
          <a:lstStyle>
            <a:lvl1pPr marL="6350" indent="0" algn="r">
              <a:buFontTx/>
              <a:buNone/>
              <a:defRPr sz="1200"/>
            </a:lvl1pPr>
          </a:lstStyle>
          <a:p>
            <a:pPr lvl="0"/>
            <a:r>
              <a:rPr lang="en-GB" dirty="0"/>
              <a:t>Insert image caption here</a:t>
            </a:r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620E779E-F211-6F4F-9C07-294FF6CECD7B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D7E85FC7-13DC-D24B-89C2-5E16CAE8A8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83685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and Text Box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_Description">
            <a:extLst>
              <a:ext uri="{FF2B5EF4-FFF2-40B4-BE49-F238E27FC236}">
                <a16:creationId xmlns:a16="http://schemas.microsoft.com/office/drawing/2014/main" id="{C183F71E-2449-8E4E-B6D6-24AF1BB5EC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PowerPoint slide description here</a:t>
            </a:r>
            <a:endParaRPr lang="en-US" dirty="0"/>
          </a:p>
        </p:txBody>
      </p:sp>
      <p:sp>
        <p:nvSpPr>
          <p:cNvPr id="8" name="Picture Placeholder 1">
            <a:extLst>
              <a:ext uri="{FF2B5EF4-FFF2-40B4-BE49-F238E27FC236}">
                <a16:creationId xmlns:a16="http://schemas.microsoft.com/office/drawing/2014/main" id="{7FC0B320-1A2E-5845-9E3E-8464C061462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890587"/>
            <a:ext cx="12192000" cy="5713413"/>
          </a:xfrm>
          <a:noFill/>
        </p:spPr>
        <p:txBody>
          <a:bodyPr/>
          <a:lstStyle>
            <a:lvl1pPr marL="635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15" name="Image_Caption 1">
            <a:extLst>
              <a:ext uri="{FF2B5EF4-FFF2-40B4-BE49-F238E27FC236}">
                <a16:creationId xmlns:a16="http://schemas.microsoft.com/office/drawing/2014/main" id="{541F36E1-1553-7845-B3E2-0ECD95ED7DD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321164" y="1036800"/>
            <a:ext cx="2876550" cy="324178"/>
          </a:xfrm>
          <a:solidFill>
            <a:schemeClr val="bg1"/>
          </a:solidFill>
        </p:spPr>
        <p:txBody>
          <a:bodyPr tIns="36000" rIns="251999" bIns="72000" anchor="t" anchorCtr="0">
            <a:spAutoFit/>
          </a:bodyPr>
          <a:lstStyle>
            <a:lvl1pPr marL="6350" indent="0" algn="r">
              <a:buFontTx/>
              <a:buNone/>
              <a:defRPr sz="1200"/>
            </a:lvl1pPr>
            <a:lvl2pPr marL="269875" indent="0" algn="r">
              <a:buFontTx/>
              <a:buNone/>
              <a:defRPr sz="1200"/>
            </a:lvl2pPr>
            <a:lvl3pPr marL="450850" indent="0" algn="r">
              <a:buFontTx/>
              <a:buNone/>
              <a:defRPr sz="1200"/>
            </a:lvl3pPr>
            <a:lvl4pPr marL="623888" indent="0" algn="r">
              <a:buFontTx/>
              <a:buNone/>
              <a:defRPr sz="1200"/>
            </a:lvl4pPr>
            <a:lvl5pPr marL="804862" indent="0" algn="r">
              <a:buFontTx/>
              <a:buNone/>
              <a:defRPr sz="1200"/>
            </a:lvl5pPr>
          </a:lstStyle>
          <a:p>
            <a:pPr lvl="0"/>
            <a:r>
              <a:rPr lang="en-GB"/>
              <a:t>Insert image caption here</a:t>
            </a:r>
            <a:endParaRPr lang="en-GB" dirty="0"/>
          </a:p>
        </p:txBody>
      </p:sp>
      <p:sp>
        <p:nvSpPr>
          <p:cNvPr id="7" name="Body_Copy">
            <a:extLst>
              <a:ext uri="{FF2B5EF4-FFF2-40B4-BE49-F238E27FC236}">
                <a16:creationId xmlns:a16="http://schemas.microsoft.com/office/drawing/2014/main" id="{60261591-F0B6-B940-9C73-680D28D2CEA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53998" y="5730249"/>
            <a:ext cx="11684000" cy="613401"/>
          </a:xfrm>
          <a:solidFill>
            <a:schemeClr val="accent3"/>
          </a:solidFill>
          <a:ln w="76200">
            <a:solidFill>
              <a:schemeClr val="bg1"/>
            </a:solidFill>
            <a:miter lim="800000"/>
          </a:ln>
        </p:spPr>
        <p:txBody>
          <a:bodyPr lIns="144000" tIns="144000" rIns="144000" bIns="144000" anchor="b" anchorCtr="0">
            <a:spAutoFit/>
          </a:bodyPr>
          <a:lstStyle>
            <a:lvl1pPr marL="6350" indent="0">
              <a:buFontTx/>
              <a:buNone/>
              <a:defRPr sz="1800">
                <a:solidFill>
                  <a:schemeClr val="bg1"/>
                </a:solidFill>
              </a:defRPr>
            </a:lvl1pPr>
            <a:lvl2pPr marL="269875" indent="0">
              <a:buFontTx/>
              <a:buNone/>
              <a:defRPr sz="1750"/>
            </a:lvl2pPr>
            <a:lvl3pPr marL="450850" indent="0">
              <a:buFontTx/>
              <a:buNone/>
              <a:defRPr sz="1750"/>
            </a:lvl3pPr>
            <a:lvl4pPr marL="623888" indent="0">
              <a:buFontTx/>
              <a:buNone/>
              <a:defRPr sz="1750"/>
            </a:lvl4pPr>
            <a:lvl5pPr marL="804862" indent="0">
              <a:buFontTx/>
              <a:buNone/>
              <a:defRPr sz="1750"/>
            </a:lvl5pPr>
          </a:lstStyle>
          <a:p>
            <a:pPr lvl="0"/>
            <a:r>
              <a:rPr lang="en-GB" dirty="0"/>
              <a:t>Insert body copy here</a:t>
            </a:r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777CC164-3F66-8E44-8F05-FFA3E333C33A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D7E85FC7-13DC-D24B-89C2-5E16CAE8A8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77592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with 4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_Description">
            <a:extLst>
              <a:ext uri="{FF2B5EF4-FFF2-40B4-BE49-F238E27FC236}">
                <a16:creationId xmlns:a16="http://schemas.microsoft.com/office/drawing/2014/main" id="{C183F71E-2449-8E4E-B6D6-24AF1BB5EC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PowerPoint slide description here</a:t>
            </a:r>
            <a:endParaRPr lang="en-US" dirty="0"/>
          </a:p>
        </p:txBody>
      </p:sp>
      <p:sp>
        <p:nvSpPr>
          <p:cNvPr id="8" name="Picture Placeholder 1">
            <a:extLst>
              <a:ext uri="{FF2B5EF4-FFF2-40B4-BE49-F238E27FC236}">
                <a16:creationId xmlns:a16="http://schemas.microsoft.com/office/drawing/2014/main" id="{7FC0B320-1A2E-5845-9E3E-8464C061462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890587"/>
            <a:ext cx="12192000" cy="5713413"/>
          </a:xfrm>
          <a:noFill/>
        </p:spPr>
        <p:txBody>
          <a:bodyPr/>
          <a:lstStyle>
            <a:lvl1pPr marL="635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6" name="Image_Caption 1">
            <a:extLst>
              <a:ext uri="{FF2B5EF4-FFF2-40B4-BE49-F238E27FC236}">
                <a16:creationId xmlns:a16="http://schemas.microsoft.com/office/drawing/2014/main" id="{B0F2228A-6C92-7348-B3AB-4D805D8894D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321800" y="6149647"/>
            <a:ext cx="2870200" cy="324178"/>
          </a:xfrm>
          <a:solidFill>
            <a:schemeClr val="bg1"/>
          </a:solidFill>
        </p:spPr>
        <p:txBody>
          <a:bodyPr tIns="36000" rIns="251999" bIns="72000" anchor="b" anchorCtr="0">
            <a:spAutoFit/>
          </a:bodyPr>
          <a:lstStyle>
            <a:lvl1pPr marL="6350" indent="0" algn="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Insert image caption here</a:t>
            </a:r>
          </a:p>
        </p:txBody>
      </p:sp>
      <p:sp>
        <p:nvSpPr>
          <p:cNvPr id="7" name="Feature_Box_1">
            <a:extLst>
              <a:ext uri="{FF2B5EF4-FFF2-40B4-BE49-F238E27FC236}">
                <a16:creationId xmlns:a16="http://schemas.microsoft.com/office/drawing/2014/main" id="{60261591-F0B6-B940-9C73-680D28D2CEA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55544" y="1437416"/>
            <a:ext cx="2534400" cy="613401"/>
          </a:xfrm>
          <a:solidFill>
            <a:schemeClr val="accent3"/>
          </a:solidFill>
          <a:ln w="76200">
            <a:solidFill>
              <a:schemeClr val="bg1"/>
            </a:solidFill>
            <a:miter lim="800000"/>
          </a:ln>
        </p:spPr>
        <p:txBody>
          <a:bodyPr wrap="square" lIns="144000" tIns="144000" rIns="144000" bIns="144000" anchor="t" anchorCtr="0">
            <a:spAutoFit/>
          </a:bodyPr>
          <a:lstStyle>
            <a:lvl1pPr marL="6350" indent="0">
              <a:buFontTx/>
              <a:buNone/>
              <a:defRPr sz="1800">
                <a:solidFill>
                  <a:schemeClr val="bg1"/>
                </a:solidFill>
              </a:defRPr>
            </a:lvl1pPr>
            <a:lvl2pPr marL="269875" indent="0">
              <a:buFontTx/>
              <a:buNone/>
              <a:defRPr sz="1750"/>
            </a:lvl2pPr>
            <a:lvl3pPr marL="450850" indent="0">
              <a:buFontTx/>
              <a:buNone/>
              <a:defRPr sz="1750"/>
            </a:lvl3pPr>
            <a:lvl4pPr marL="623888" indent="0">
              <a:buFontTx/>
              <a:buNone/>
              <a:defRPr sz="1750"/>
            </a:lvl4pPr>
            <a:lvl5pPr marL="804862" indent="0">
              <a:buFontTx/>
              <a:buNone/>
              <a:defRPr sz="1750"/>
            </a:lvl5pPr>
          </a:lstStyle>
          <a:p>
            <a:pPr lvl="0"/>
            <a:r>
              <a:rPr lang="en-GB" dirty="0"/>
              <a:t>Insert body copy here</a:t>
            </a:r>
          </a:p>
        </p:txBody>
      </p:sp>
      <p:sp>
        <p:nvSpPr>
          <p:cNvPr id="12" name="Feature_Box_2">
            <a:extLst>
              <a:ext uri="{FF2B5EF4-FFF2-40B4-BE49-F238E27FC236}">
                <a16:creationId xmlns:a16="http://schemas.microsoft.com/office/drawing/2014/main" id="{2836903F-A228-694C-B678-379D95CBF64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304896" y="1437416"/>
            <a:ext cx="2534400" cy="613401"/>
          </a:xfrm>
          <a:solidFill>
            <a:schemeClr val="accent3"/>
          </a:solidFill>
          <a:ln w="76200">
            <a:solidFill>
              <a:schemeClr val="bg1"/>
            </a:solidFill>
            <a:miter lim="800000"/>
          </a:ln>
        </p:spPr>
        <p:txBody>
          <a:bodyPr wrap="square" lIns="144000" tIns="144000" rIns="144000" bIns="144000" anchor="t" anchorCtr="0">
            <a:spAutoFit/>
          </a:bodyPr>
          <a:lstStyle>
            <a:lvl1pPr marL="6350" indent="0">
              <a:buFontTx/>
              <a:buNone/>
              <a:defRPr sz="1800">
                <a:solidFill>
                  <a:schemeClr val="bg1"/>
                </a:solidFill>
              </a:defRPr>
            </a:lvl1pPr>
            <a:lvl2pPr marL="269875" indent="0">
              <a:buFontTx/>
              <a:buNone/>
              <a:defRPr sz="1750"/>
            </a:lvl2pPr>
            <a:lvl3pPr marL="450850" indent="0">
              <a:buFontTx/>
              <a:buNone/>
              <a:defRPr sz="1750"/>
            </a:lvl3pPr>
            <a:lvl4pPr marL="623888" indent="0">
              <a:buFontTx/>
              <a:buNone/>
              <a:defRPr sz="1750"/>
            </a:lvl4pPr>
            <a:lvl5pPr marL="804862" indent="0">
              <a:buFontTx/>
              <a:buNone/>
              <a:defRPr sz="1750"/>
            </a:lvl5pPr>
          </a:lstStyle>
          <a:p>
            <a:pPr lvl="0"/>
            <a:r>
              <a:rPr lang="en-GB" dirty="0"/>
              <a:t>Insert body copy here</a:t>
            </a:r>
          </a:p>
        </p:txBody>
      </p:sp>
      <p:sp>
        <p:nvSpPr>
          <p:cNvPr id="13" name="Feature_Box_3">
            <a:extLst>
              <a:ext uri="{FF2B5EF4-FFF2-40B4-BE49-F238E27FC236}">
                <a16:creationId xmlns:a16="http://schemas.microsoft.com/office/drawing/2014/main" id="{A099B133-6CA1-6343-985F-1A751F73B33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354248" y="1437416"/>
            <a:ext cx="2534400" cy="613401"/>
          </a:xfrm>
          <a:solidFill>
            <a:schemeClr val="accent3"/>
          </a:solidFill>
          <a:ln w="76200">
            <a:solidFill>
              <a:schemeClr val="bg1"/>
            </a:solidFill>
            <a:miter lim="800000"/>
          </a:ln>
        </p:spPr>
        <p:txBody>
          <a:bodyPr wrap="square" lIns="144000" tIns="144000" rIns="144000" bIns="144000" anchor="t" anchorCtr="0">
            <a:spAutoFit/>
          </a:bodyPr>
          <a:lstStyle>
            <a:lvl1pPr marL="6350" indent="0">
              <a:buFontTx/>
              <a:buNone/>
              <a:defRPr sz="1800">
                <a:solidFill>
                  <a:schemeClr val="bg1"/>
                </a:solidFill>
              </a:defRPr>
            </a:lvl1pPr>
            <a:lvl2pPr marL="269875" indent="0">
              <a:buFontTx/>
              <a:buNone/>
              <a:defRPr sz="1750"/>
            </a:lvl2pPr>
            <a:lvl3pPr marL="450850" indent="0">
              <a:buFontTx/>
              <a:buNone/>
              <a:defRPr sz="1750"/>
            </a:lvl3pPr>
            <a:lvl4pPr marL="623888" indent="0">
              <a:buFontTx/>
              <a:buNone/>
              <a:defRPr sz="1750"/>
            </a:lvl4pPr>
            <a:lvl5pPr marL="804862" indent="0">
              <a:buFontTx/>
              <a:buNone/>
              <a:defRPr sz="1750"/>
            </a:lvl5pPr>
          </a:lstStyle>
          <a:p>
            <a:pPr lvl="0"/>
            <a:r>
              <a:rPr lang="en-GB" dirty="0"/>
              <a:t>Insert body copy here</a:t>
            </a:r>
          </a:p>
        </p:txBody>
      </p:sp>
      <p:sp>
        <p:nvSpPr>
          <p:cNvPr id="14" name="Feature_Box_4">
            <a:extLst>
              <a:ext uri="{FF2B5EF4-FFF2-40B4-BE49-F238E27FC236}">
                <a16:creationId xmlns:a16="http://schemas.microsoft.com/office/drawing/2014/main" id="{AC109010-13F9-D44E-AE30-6C9CDA42B8D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403600" y="1437416"/>
            <a:ext cx="2534400" cy="613401"/>
          </a:xfrm>
          <a:solidFill>
            <a:schemeClr val="accent3"/>
          </a:solidFill>
          <a:ln w="76200">
            <a:solidFill>
              <a:schemeClr val="bg1"/>
            </a:solidFill>
            <a:miter lim="800000"/>
          </a:ln>
        </p:spPr>
        <p:txBody>
          <a:bodyPr wrap="square" lIns="144000" tIns="144000" rIns="144000" bIns="144000" anchor="t" anchorCtr="0">
            <a:spAutoFit/>
          </a:bodyPr>
          <a:lstStyle>
            <a:lvl1pPr marL="6350" indent="0">
              <a:buFontTx/>
              <a:buNone/>
              <a:defRPr sz="1800">
                <a:solidFill>
                  <a:schemeClr val="bg1"/>
                </a:solidFill>
              </a:defRPr>
            </a:lvl1pPr>
            <a:lvl2pPr marL="269875" indent="0">
              <a:buFontTx/>
              <a:buNone/>
              <a:defRPr sz="1750"/>
            </a:lvl2pPr>
            <a:lvl3pPr marL="450850" indent="0">
              <a:buFontTx/>
              <a:buNone/>
              <a:defRPr sz="1750"/>
            </a:lvl3pPr>
            <a:lvl4pPr marL="623888" indent="0">
              <a:buFontTx/>
              <a:buNone/>
              <a:defRPr sz="1750"/>
            </a:lvl4pPr>
            <a:lvl5pPr marL="804862" indent="0">
              <a:buFontTx/>
              <a:buNone/>
              <a:defRPr sz="1750"/>
            </a:lvl5pPr>
          </a:lstStyle>
          <a:p>
            <a:pPr lvl="0"/>
            <a:r>
              <a:rPr lang="en-GB" dirty="0"/>
              <a:t>Insert body copy here</a:t>
            </a:r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777CC164-3F66-8E44-8F05-FFA3E333C33A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D7E85FC7-13DC-D24B-89C2-5E16CAE8A8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6230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D6F2A-5580-6773-6BAB-660C1973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735077-E260-6AEE-CF8B-85F12B500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23DC4-4E13-4A2D-BAAF-34502D6202B6}" type="datetimeFigureOut">
              <a:rPr lang="en-GB" smtClean="0"/>
              <a:t>30/04/2024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93557D-1061-5742-A94F-453891EE4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4C41EA-783C-24FA-C325-4B17B77AA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D71FC-132A-4D05-850A-26A9BC4D54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647321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with Text Box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_Description">
            <a:extLst>
              <a:ext uri="{FF2B5EF4-FFF2-40B4-BE49-F238E27FC236}">
                <a16:creationId xmlns:a16="http://schemas.microsoft.com/office/drawing/2014/main" id="{C183F71E-2449-8E4E-B6D6-24AF1BB5EC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PowerPoint slide description here</a:t>
            </a:r>
            <a:endParaRPr lang="en-US" dirty="0"/>
          </a:p>
        </p:txBody>
      </p:sp>
      <p:sp>
        <p:nvSpPr>
          <p:cNvPr id="5" name="Picture Placeholder 1">
            <a:extLst>
              <a:ext uri="{FF2B5EF4-FFF2-40B4-BE49-F238E27FC236}">
                <a16:creationId xmlns:a16="http://schemas.microsoft.com/office/drawing/2014/main" id="{8F2A6B83-1211-6B47-A8AF-ED38DA7D475D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254001" y="890588"/>
            <a:ext cx="3844800" cy="2333875"/>
          </a:xfrm>
        </p:spPr>
        <p:txBody>
          <a:bodyPr/>
          <a:lstStyle>
            <a:lvl1pPr marL="6350" indent="0" 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Feature_Box_1">
            <a:extLst>
              <a:ext uri="{FF2B5EF4-FFF2-40B4-BE49-F238E27FC236}">
                <a16:creationId xmlns:a16="http://schemas.microsoft.com/office/drawing/2014/main" id="{60261591-F0B6-B940-9C73-680D28D2CEA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54000" y="3297600"/>
            <a:ext cx="3844800" cy="3046050"/>
          </a:xfrm>
          <a:solidFill>
            <a:schemeClr val="accent3"/>
          </a:solidFill>
          <a:ln w="76200">
            <a:noFill/>
            <a:miter lim="800000"/>
          </a:ln>
        </p:spPr>
        <p:txBody>
          <a:bodyPr wrap="square" lIns="144000" tIns="144000" rIns="144000" bIns="144000" anchor="t" anchorCtr="0">
            <a:noAutofit/>
          </a:bodyPr>
          <a:lstStyle>
            <a:lvl1pPr marL="6350" indent="0">
              <a:buFontTx/>
              <a:buNone/>
              <a:defRPr sz="1800">
                <a:solidFill>
                  <a:schemeClr val="bg1"/>
                </a:solidFill>
              </a:defRPr>
            </a:lvl1pPr>
            <a:lvl2pPr marL="269875" indent="0">
              <a:buFontTx/>
              <a:buNone/>
              <a:defRPr sz="1750"/>
            </a:lvl2pPr>
            <a:lvl3pPr marL="450850" indent="0">
              <a:buFontTx/>
              <a:buNone/>
              <a:defRPr sz="1750"/>
            </a:lvl3pPr>
            <a:lvl4pPr marL="623888" indent="0">
              <a:buFontTx/>
              <a:buNone/>
              <a:defRPr sz="1750"/>
            </a:lvl4pPr>
            <a:lvl5pPr marL="804862" indent="0">
              <a:buFontTx/>
              <a:buNone/>
              <a:defRPr sz="1750"/>
            </a:lvl5pPr>
          </a:lstStyle>
          <a:p>
            <a:pPr lvl="0"/>
            <a:r>
              <a:rPr lang="en-GB" dirty="0"/>
              <a:t>Insert body copy here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A643D9B1-8BBE-0C43-9EEF-CDFE7EAAE5B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4172400" y="890588"/>
            <a:ext cx="3844800" cy="2333875"/>
          </a:xfrm>
        </p:spPr>
        <p:txBody>
          <a:bodyPr/>
          <a:lstStyle>
            <a:lvl1pPr marL="6350" indent="0" 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Feature_Box_2">
            <a:extLst>
              <a:ext uri="{FF2B5EF4-FFF2-40B4-BE49-F238E27FC236}">
                <a16:creationId xmlns:a16="http://schemas.microsoft.com/office/drawing/2014/main" id="{2AD8F4AA-5FEA-264B-91A7-7535BF4A02B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172400" y="3297600"/>
            <a:ext cx="3844800" cy="3046050"/>
          </a:xfrm>
          <a:solidFill>
            <a:schemeClr val="accent3"/>
          </a:solidFill>
          <a:ln w="76200">
            <a:noFill/>
            <a:miter lim="800000"/>
          </a:ln>
        </p:spPr>
        <p:txBody>
          <a:bodyPr wrap="square" lIns="144000" tIns="144000" rIns="144000" bIns="144000" anchor="t" anchorCtr="0">
            <a:noAutofit/>
          </a:bodyPr>
          <a:lstStyle>
            <a:lvl1pPr marL="6350" indent="0">
              <a:buFontTx/>
              <a:buNone/>
              <a:defRPr sz="1800">
                <a:solidFill>
                  <a:schemeClr val="bg1"/>
                </a:solidFill>
              </a:defRPr>
            </a:lvl1pPr>
            <a:lvl2pPr marL="269875" indent="0">
              <a:buFontTx/>
              <a:buNone/>
              <a:defRPr sz="1750"/>
            </a:lvl2pPr>
            <a:lvl3pPr marL="450850" indent="0">
              <a:buFontTx/>
              <a:buNone/>
              <a:defRPr sz="1750"/>
            </a:lvl3pPr>
            <a:lvl4pPr marL="623888" indent="0">
              <a:buFontTx/>
              <a:buNone/>
              <a:defRPr sz="1750"/>
            </a:lvl4pPr>
            <a:lvl5pPr marL="804862" indent="0">
              <a:buFontTx/>
              <a:buNone/>
              <a:defRPr sz="1750"/>
            </a:lvl5pPr>
          </a:lstStyle>
          <a:p>
            <a:pPr lvl="0"/>
            <a:r>
              <a:rPr lang="en-GB" dirty="0"/>
              <a:t>Insert body copy here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647C5A1D-6939-3847-80D4-9C34331130A2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8093200" y="890588"/>
            <a:ext cx="3844800" cy="2333875"/>
          </a:xfrm>
        </p:spPr>
        <p:txBody>
          <a:bodyPr/>
          <a:lstStyle>
            <a:lvl1pPr marL="6350" indent="0" 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Feature_Box_3">
            <a:extLst>
              <a:ext uri="{FF2B5EF4-FFF2-40B4-BE49-F238E27FC236}">
                <a16:creationId xmlns:a16="http://schemas.microsoft.com/office/drawing/2014/main" id="{4EE68164-672F-C645-B7CD-568AFD12BD9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093200" y="3297600"/>
            <a:ext cx="3844800" cy="3046050"/>
          </a:xfrm>
          <a:solidFill>
            <a:schemeClr val="accent3"/>
          </a:solidFill>
          <a:ln w="76200">
            <a:noFill/>
            <a:miter lim="800000"/>
          </a:ln>
        </p:spPr>
        <p:txBody>
          <a:bodyPr wrap="square" lIns="144000" tIns="144000" rIns="144000" bIns="144000" anchor="t" anchorCtr="0">
            <a:noAutofit/>
          </a:bodyPr>
          <a:lstStyle>
            <a:lvl1pPr marL="6350" indent="0">
              <a:buFontTx/>
              <a:buNone/>
              <a:defRPr sz="1800">
                <a:solidFill>
                  <a:schemeClr val="bg1"/>
                </a:solidFill>
              </a:defRPr>
            </a:lvl1pPr>
            <a:lvl2pPr marL="269875" indent="0">
              <a:buFontTx/>
              <a:buNone/>
              <a:defRPr sz="1750"/>
            </a:lvl2pPr>
            <a:lvl3pPr marL="450850" indent="0">
              <a:buFontTx/>
              <a:buNone/>
              <a:defRPr sz="1750"/>
            </a:lvl3pPr>
            <a:lvl4pPr marL="623888" indent="0">
              <a:buFontTx/>
              <a:buNone/>
              <a:defRPr sz="1750"/>
            </a:lvl4pPr>
            <a:lvl5pPr marL="804862" indent="0">
              <a:buFontTx/>
              <a:buNone/>
              <a:defRPr sz="1750"/>
            </a:lvl5pPr>
          </a:lstStyle>
          <a:p>
            <a:pPr lvl="0"/>
            <a:r>
              <a:rPr lang="en-GB" dirty="0"/>
              <a:t>Insert body copy here</a:t>
            </a:r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777CC164-3F66-8E44-8F05-FFA3E333C33A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D7E85FC7-13DC-D24B-89C2-5E16CAE8A8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40118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with Bullet Point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_Description">
            <a:extLst>
              <a:ext uri="{FF2B5EF4-FFF2-40B4-BE49-F238E27FC236}">
                <a16:creationId xmlns:a16="http://schemas.microsoft.com/office/drawing/2014/main" id="{C183F71E-2449-8E4E-B6D6-24AF1BB5EC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PowerPoint slide description here</a:t>
            </a:r>
            <a:endParaRPr lang="en-US" dirty="0"/>
          </a:p>
        </p:txBody>
      </p:sp>
      <p:sp>
        <p:nvSpPr>
          <p:cNvPr id="5" name="Picture Placeholder 1">
            <a:extLst>
              <a:ext uri="{FF2B5EF4-FFF2-40B4-BE49-F238E27FC236}">
                <a16:creationId xmlns:a16="http://schemas.microsoft.com/office/drawing/2014/main" id="{8F2A6B83-1211-6B47-A8AF-ED38DA7D475D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254001" y="890588"/>
            <a:ext cx="3844800" cy="2333875"/>
          </a:xfrm>
        </p:spPr>
        <p:txBody>
          <a:bodyPr/>
          <a:lstStyle>
            <a:lvl1pPr marL="6350" indent="0" 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Feature_Box_1">
            <a:extLst>
              <a:ext uri="{FF2B5EF4-FFF2-40B4-BE49-F238E27FC236}">
                <a16:creationId xmlns:a16="http://schemas.microsoft.com/office/drawing/2014/main" id="{60261591-F0B6-B940-9C73-680D28D2CEA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54000" y="3297600"/>
            <a:ext cx="3844800" cy="3046050"/>
          </a:xfrm>
          <a:solidFill>
            <a:schemeClr val="accent3"/>
          </a:solidFill>
          <a:ln w="76200">
            <a:noFill/>
            <a:miter lim="800000"/>
          </a:ln>
        </p:spPr>
        <p:txBody>
          <a:bodyPr wrap="square" lIns="144000" tIns="144000" rIns="144000" bIns="144000" anchor="t" anchorCtr="0">
            <a:noAutofit/>
          </a:bodyPr>
          <a:lstStyle>
            <a:lvl1pPr marL="292100" indent="-285750">
              <a:buFont typeface="Wingdings" pitchFamily="2" charset="2"/>
              <a:buChar char="§"/>
              <a:defRPr sz="1800">
                <a:solidFill>
                  <a:schemeClr val="bg1"/>
                </a:solidFill>
              </a:defRPr>
            </a:lvl1pPr>
            <a:lvl2pPr marL="269875" indent="0">
              <a:buFontTx/>
              <a:buNone/>
              <a:defRPr sz="1750"/>
            </a:lvl2pPr>
            <a:lvl3pPr marL="450850" indent="0">
              <a:buFontTx/>
              <a:buNone/>
              <a:defRPr sz="1750"/>
            </a:lvl3pPr>
            <a:lvl4pPr marL="623888" indent="0">
              <a:buFontTx/>
              <a:buNone/>
              <a:defRPr sz="1750"/>
            </a:lvl4pPr>
            <a:lvl5pPr marL="804862" indent="0">
              <a:buFontTx/>
              <a:buNone/>
              <a:defRPr sz="1750"/>
            </a:lvl5pPr>
          </a:lstStyle>
          <a:p>
            <a:pPr lvl="0"/>
            <a:r>
              <a:rPr lang="en-GB" dirty="0"/>
              <a:t>Insert body copy here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A643D9B1-8BBE-0C43-9EEF-CDFE7EAAE5B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4172400" y="890588"/>
            <a:ext cx="3844800" cy="2333875"/>
          </a:xfrm>
        </p:spPr>
        <p:txBody>
          <a:bodyPr/>
          <a:lstStyle>
            <a:lvl1pPr marL="6350" indent="0" 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Feature_Box_2">
            <a:extLst>
              <a:ext uri="{FF2B5EF4-FFF2-40B4-BE49-F238E27FC236}">
                <a16:creationId xmlns:a16="http://schemas.microsoft.com/office/drawing/2014/main" id="{2AD8F4AA-5FEA-264B-91A7-7535BF4A02B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172400" y="3297600"/>
            <a:ext cx="3844800" cy="3046050"/>
          </a:xfrm>
          <a:solidFill>
            <a:schemeClr val="accent3"/>
          </a:solidFill>
          <a:ln w="76200">
            <a:noFill/>
            <a:miter lim="800000"/>
          </a:ln>
        </p:spPr>
        <p:txBody>
          <a:bodyPr wrap="square" lIns="144000" tIns="144000" rIns="144000" bIns="144000" anchor="t" anchorCtr="0">
            <a:noAutofit/>
          </a:bodyPr>
          <a:lstStyle>
            <a:lvl1pPr marL="292100" indent="-285750">
              <a:buFont typeface="Wingdings" pitchFamily="2" charset="2"/>
              <a:buChar char="§"/>
              <a:defRPr sz="1800">
                <a:solidFill>
                  <a:schemeClr val="bg1"/>
                </a:solidFill>
              </a:defRPr>
            </a:lvl1pPr>
            <a:lvl2pPr marL="269875" indent="0">
              <a:buFontTx/>
              <a:buNone/>
              <a:defRPr sz="1750"/>
            </a:lvl2pPr>
            <a:lvl3pPr marL="450850" indent="0">
              <a:buFontTx/>
              <a:buNone/>
              <a:defRPr sz="1750"/>
            </a:lvl3pPr>
            <a:lvl4pPr marL="623888" indent="0">
              <a:buFontTx/>
              <a:buNone/>
              <a:defRPr sz="1750"/>
            </a:lvl4pPr>
            <a:lvl5pPr marL="804862" indent="0">
              <a:buFontTx/>
              <a:buNone/>
              <a:defRPr sz="1750"/>
            </a:lvl5pPr>
          </a:lstStyle>
          <a:p>
            <a:pPr lvl="0"/>
            <a:r>
              <a:rPr lang="en-GB" dirty="0"/>
              <a:t>Insert body copy here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647C5A1D-6939-3847-80D4-9C34331130A2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8093200" y="890588"/>
            <a:ext cx="3844800" cy="2333875"/>
          </a:xfrm>
        </p:spPr>
        <p:txBody>
          <a:bodyPr/>
          <a:lstStyle>
            <a:lvl1pPr marL="6350" indent="0" 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Feature_Box_3">
            <a:extLst>
              <a:ext uri="{FF2B5EF4-FFF2-40B4-BE49-F238E27FC236}">
                <a16:creationId xmlns:a16="http://schemas.microsoft.com/office/drawing/2014/main" id="{4EE68164-672F-C645-B7CD-568AFD12BD9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093200" y="3297600"/>
            <a:ext cx="3844800" cy="3046050"/>
          </a:xfrm>
          <a:solidFill>
            <a:schemeClr val="accent3"/>
          </a:solidFill>
          <a:ln w="76200">
            <a:noFill/>
            <a:miter lim="800000"/>
          </a:ln>
        </p:spPr>
        <p:txBody>
          <a:bodyPr wrap="square" lIns="144000" tIns="144000" rIns="144000" bIns="144000" anchor="t" anchorCtr="0">
            <a:noAutofit/>
          </a:bodyPr>
          <a:lstStyle>
            <a:lvl1pPr marL="292100" indent="-285750">
              <a:buFont typeface="Wingdings" pitchFamily="2" charset="2"/>
              <a:buChar char="§"/>
              <a:defRPr sz="1800">
                <a:solidFill>
                  <a:schemeClr val="bg1"/>
                </a:solidFill>
              </a:defRPr>
            </a:lvl1pPr>
            <a:lvl2pPr marL="269875" indent="0">
              <a:buFontTx/>
              <a:buNone/>
              <a:defRPr sz="1750"/>
            </a:lvl2pPr>
            <a:lvl3pPr marL="450850" indent="0">
              <a:buFontTx/>
              <a:buNone/>
              <a:defRPr sz="1750"/>
            </a:lvl3pPr>
            <a:lvl4pPr marL="623888" indent="0">
              <a:buFontTx/>
              <a:buNone/>
              <a:defRPr sz="1750"/>
            </a:lvl4pPr>
            <a:lvl5pPr marL="804862" indent="0">
              <a:buFontTx/>
              <a:buNone/>
              <a:defRPr sz="1750"/>
            </a:lvl5pPr>
          </a:lstStyle>
          <a:p>
            <a:pPr lvl="0"/>
            <a:r>
              <a:rPr lang="en-GB" dirty="0"/>
              <a:t>Insert body copy here</a:t>
            </a:r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777CC164-3F66-8E44-8F05-FFA3E333C33A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D7E85FC7-13DC-D24B-89C2-5E16CAE8A8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37381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Graph / Data Visualis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_Description">
            <a:extLst>
              <a:ext uri="{FF2B5EF4-FFF2-40B4-BE49-F238E27FC236}">
                <a16:creationId xmlns:a16="http://schemas.microsoft.com/office/drawing/2014/main" id="{289056FF-DE1F-724A-B702-135EF2E20C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PowerPoint slide description here</a:t>
            </a:r>
            <a:endParaRPr lang="en-US" dirty="0"/>
          </a:p>
        </p:txBody>
      </p:sp>
      <p:sp>
        <p:nvSpPr>
          <p:cNvPr id="6" name="Title">
            <a:extLst>
              <a:ext uri="{FF2B5EF4-FFF2-40B4-BE49-F238E27FC236}">
                <a16:creationId xmlns:a16="http://schemas.microsoft.com/office/drawing/2014/main" id="{AD742024-086A-5F48-9393-FF97C14B9F3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01651" y="1185863"/>
            <a:ext cx="5468937" cy="671512"/>
          </a:xfrm>
        </p:spPr>
        <p:txBody>
          <a:bodyPr tIns="0" bIns="0">
            <a:noAutofit/>
          </a:bodyPr>
          <a:lstStyle>
            <a:lvl1pPr marL="6350" indent="0">
              <a:buFontTx/>
              <a:buNone/>
              <a:defRPr sz="3200">
                <a:latin typeface="+mj-lt"/>
              </a:defRPr>
            </a:lvl1pPr>
          </a:lstStyle>
          <a:p>
            <a:pPr lvl="0"/>
            <a:r>
              <a:rPr lang="en-GB" dirty="0"/>
              <a:t>Your title here</a:t>
            </a:r>
            <a:endParaRPr lang="en-US" dirty="0"/>
          </a:p>
        </p:txBody>
      </p:sp>
      <p:sp>
        <p:nvSpPr>
          <p:cNvPr id="7" name="Body_Copy">
            <a:extLst>
              <a:ext uri="{FF2B5EF4-FFF2-40B4-BE49-F238E27FC236}">
                <a16:creationId xmlns:a16="http://schemas.microsoft.com/office/drawing/2014/main" id="{A65568DF-0675-7847-A98F-1D87DDC4AD2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01650" y="1857375"/>
            <a:ext cx="5468938" cy="4486275"/>
          </a:xfrm>
        </p:spPr>
        <p:txBody>
          <a:bodyPr tIns="0" bIns="0">
            <a:noAutofit/>
          </a:bodyPr>
          <a:lstStyle>
            <a:lvl1pPr marL="349250" indent="-342900">
              <a:buFont typeface="Wingdings" pitchFamily="2" charset="2"/>
              <a:buChar char="§"/>
              <a:defRPr/>
            </a:lvl1pPr>
          </a:lstStyle>
          <a:p>
            <a:pPr lvl="0"/>
            <a:r>
              <a:rPr lang="en-GB" dirty="0"/>
              <a:t>Insert body copy here</a:t>
            </a:r>
          </a:p>
        </p:txBody>
      </p:sp>
      <p:sp>
        <p:nvSpPr>
          <p:cNvPr id="11" name="Chart Placeholder">
            <a:extLst>
              <a:ext uri="{FF2B5EF4-FFF2-40B4-BE49-F238E27FC236}">
                <a16:creationId xmlns:a16="http://schemas.microsoft.com/office/drawing/2014/main" id="{270A0C9E-8881-0E4F-B450-BE886F2A6D14}"/>
              </a:ext>
            </a:extLst>
          </p:cNvPr>
          <p:cNvSpPr>
            <a:spLocks noGrp="1"/>
          </p:cNvSpPr>
          <p:nvPr>
            <p:ph type="chart" sz="quarter" idx="32"/>
          </p:nvPr>
        </p:nvSpPr>
        <p:spPr>
          <a:xfrm>
            <a:off x="6221413" y="890587"/>
            <a:ext cx="5716587" cy="5453063"/>
          </a:xfrm>
          <a:ln>
            <a:solidFill>
              <a:schemeClr val="tx1"/>
            </a:solidFill>
          </a:ln>
        </p:spPr>
        <p:txBody>
          <a:bodyPr/>
          <a:lstStyle>
            <a:lvl1pPr marL="6350" indent="0" 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3583B521-C4BA-644C-8D1F-FA98442685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85FC7-13DC-D24B-89C2-5E16CAE8A8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51605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/ Data Visualis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_Description">
            <a:extLst>
              <a:ext uri="{FF2B5EF4-FFF2-40B4-BE49-F238E27FC236}">
                <a16:creationId xmlns:a16="http://schemas.microsoft.com/office/drawing/2014/main" id="{289056FF-DE1F-724A-B702-135EF2E20C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PowerPoint slide description here</a:t>
            </a:r>
            <a:endParaRPr lang="en-US" dirty="0"/>
          </a:p>
        </p:txBody>
      </p:sp>
      <p:sp>
        <p:nvSpPr>
          <p:cNvPr id="11" name="Chart Placeholder">
            <a:extLst>
              <a:ext uri="{FF2B5EF4-FFF2-40B4-BE49-F238E27FC236}">
                <a16:creationId xmlns:a16="http://schemas.microsoft.com/office/drawing/2014/main" id="{270A0C9E-8881-0E4F-B450-BE886F2A6D14}"/>
              </a:ext>
            </a:extLst>
          </p:cNvPr>
          <p:cNvSpPr>
            <a:spLocks noGrp="1"/>
          </p:cNvSpPr>
          <p:nvPr>
            <p:ph type="chart" sz="quarter" idx="32"/>
          </p:nvPr>
        </p:nvSpPr>
        <p:spPr>
          <a:xfrm>
            <a:off x="254001" y="890587"/>
            <a:ext cx="11684000" cy="5453063"/>
          </a:xfrm>
          <a:ln>
            <a:solidFill>
              <a:schemeClr val="tx1"/>
            </a:solidFill>
          </a:ln>
        </p:spPr>
        <p:txBody>
          <a:bodyPr/>
          <a:lstStyle>
            <a:lvl1pPr marL="6350" indent="0" 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3583B521-C4BA-644C-8D1F-FA98442685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85FC7-13DC-D24B-89C2-5E16CAE8A8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98911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_Description">
            <a:extLst>
              <a:ext uri="{FF2B5EF4-FFF2-40B4-BE49-F238E27FC236}">
                <a16:creationId xmlns:a16="http://schemas.microsoft.com/office/drawing/2014/main" id="{289056FF-DE1F-724A-B702-135EF2E20C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PowerPoint slide description here</a:t>
            </a:r>
            <a:endParaRPr lang="en-US" dirty="0"/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3583B521-C4BA-644C-8D1F-FA98442685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85FC7-13DC-D24B-89C2-5E16CAE8A8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45186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_Description">
            <a:extLst>
              <a:ext uri="{FF2B5EF4-FFF2-40B4-BE49-F238E27FC236}">
                <a16:creationId xmlns:a16="http://schemas.microsoft.com/office/drawing/2014/main" id="{289056FF-DE1F-724A-B702-135EF2E20C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PowerPoint slide description here</a:t>
            </a:r>
            <a:endParaRPr lang="en-US" dirty="0"/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3583B521-C4BA-644C-8D1F-FA98442685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85FC7-13DC-D24B-89C2-5E16CAE8A8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533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A18BD0-1D51-FF53-219C-308E77BA3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23DC4-4E13-4A2D-BAAF-34502D6202B6}" type="datetimeFigureOut">
              <a:rPr lang="en-GB" smtClean="0"/>
              <a:t>30/04/2024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ABC1F6-898E-9CB3-B7B9-9B96D0265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6523E4-3CD7-6F64-A5C0-D035EC8DF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D71FC-132A-4D05-850A-26A9BC4D54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095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C2252-9B9F-28F2-DBF9-902717120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E1E70B-3201-7BEC-02E0-6D945E6CF1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65930C-08AE-3E65-30D2-BC5947FDFA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D970ED-5DFD-9F43-8190-D2FCB8945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23DC4-4E13-4A2D-BAAF-34502D6202B6}" type="datetimeFigureOut">
              <a:rPr lang="en-GB" smtClean="0"/>
              <a:t>30/04/2024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1E948B-4A8B-D3E2-D764-D9CD7DA2A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F0B935-7471-CE85-F31C-F62349F0F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D71FC-132A-4D05-850A-26A9BC4D54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5659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19929-F657-F218-D701-93580BC57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3B45C47-5230-7B6B-E697-89A0B9DA13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D34A65-F65F-51C8-ACAD-9B951CC8A7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F47733-42D6-7226-8419-2495D28AB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23DC4-4E13-4A2D-BAAF-34502D6202B6}" type="datetimeFigureOut">
              <a:rPr lang="en-GB" smtClean="0"/>
              <a:t>30/04/2024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0F1CDE-50E1-6968-1E93-BE55EC402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1D61F2-41AF-8E30-643D-854E7409E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D71FC-132A-4D05-850A-26A9BC4D54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94676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48.xml"/><Relationship Id="rId21" Type="http://schemas.openxmlformats.org/officeDocument/2006/relationships/theme" Target="../theme/theme5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65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19" Type="http://schemas.openxmlformats.org/officeDocument/2006/relationships/slideLayout" Target="../slideLayouts/slideLayout64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Relationship Id="rId22" Type="http://schemas.openxmlformats.org/officeDocument/2006/relationships/image" Target="../media/image1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2D824E5-EF2F-D325-ADE5-D4BC3D9CD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57D69F-5D2D-5197-26F4-92245F139E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97D18-028B-8CCA-D62F-60A38E4522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023DC4-4E13-4A2D-BAAF-34502D6202B6}" type="datetimeFigureOut">
              <a:rPr lang="en-GB" smtClean="0"/>
              <a:t>30/04/2024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3E41E0-A84E-87CD-A56E-E980797A11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2DD50C-58FA-A6F3-0F57-24A3C09DC1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DD71FC-132A-4D05-850A-26A9BC4D54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34767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86542" y="519613"/>
            <a:ext cx="6964731" cy="5693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700" b="1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441044"/>
            <a:ext cx="10972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5826830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1" y="582683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4/30/2024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1" y="582683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99719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44444">
        <a:defRPr>
          <a:latin typeface="+mn-lt"/>
          <a:ea typeface="+mn-ea"/>
          <a:cs typeface="+mn-cs"/>
        </a:defRPr>
      </a:lvl2pPr>
      <a:lvl3pPr marL="888888">
        <a:defRPr>
          <a:latin typeface="+mn-lt"/>
          <a:ea typeface="+mn-ea"/>
          <a:cs typeface="+mn-cs"/>
        </a:defRPr>
      </a:lvl3pPr>
      <a:lvl4pPr marL="1333332">
        <a:defRPr>
          <a:latin typeface="+mn-lt"/>
          <a:ea typeface="+mn-ea"/>
          <a:cs typeface="+mn-cs"/>
        </a:defRPr>
      </a:lvl4pPr>
      <a:lvl5pPr marL="1777776">
        <a:defRPr>
          <a:latin typeface="+mn-lt"/>
          <a:ea typeface="+mn-ea"/>
          <a:cs typeface="+mn-cs"/>
        </a:defRPr>
      </a:lvl5pPr>
      <a:lvl6pPr marL="2222221">
        <a:defRPr>
          <a:latin typeface="+mn-lt"/>
          <a:ea typeface="+mn-ea"/>
          <a:cs typeface="+mn-cs"/>
        </a:defRPr>
      </a:lvl6pPr>
      <a:lvl7pPr marL="2666665">
        <a:defRPr>
          <a:latin typeface="+mn-lt"/>
          <a:ea typeface="+mn-ea"/>
          <a:cs typeface="+mn-cs"/>
        </a:defRPr>
      </a:lvl7pPr>
      <a:lvl8pPr marL="3111109">
        <a:defRPr>
          <a:latin typeface="+mn-lt"/>
          <a:ea typeface="+mn-ea"/>
          <a:cs typeface="+mn-cs"/>
        </a:defRPr>
      </a:lvl8pPr>
      <a:lvl9pPr marL="3555553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44444">
        <a:defRPr>
          <a:latin typeface="+mn-lt"/>
          <a:ea typeface="+mn-ea"/>
          <a:cs typeface="+mn-cs"/>
        </a:defRPr>
      </a:lvl2pPr>
      <a:lvl3pPr marL="888888">
        <a:defRPr>
          <a:latin typeface="+mn-lt"/>
          <a:ea typeface="+mn-ea"/>
          <a:cs typeface="+mn-cs"/>
        </a:defRPr>
      </a:lvl3pPr>
      <a:lvl4pPr marL="1333332">
        <a:defRPr>
          <a:latin typeface="+mn-lt"/>
          <a:ea typeface="+mn-ea"/>
          <a:cs typeface="+mn-cs"/>
        </a:defRPr>
      </a:lvl4pPr>
      <a:lvl5pPr marL="1777776">
        <a:defRPr>
          <a:latin typeface="+mn-lt"/>
          <a:ea typeface="+mn-ea"/>
          <a:cs typeface="+mn-cs"/>
        </a:defRPr>
      </a:lvl5pPr>
      <a:lvl6pPr marL="2222221">
        <a:defRPr>
          <a:latin typeface="+mn-lt"/>
          <a:ea typeface="+mn-ea"/>
          <a:cs typeface="+mn-cs"/>
        </a:defRPr>
      </a:lvl6pPr>
      <a:lvl7pPr marL="2666665">
        <a:defRPr>
          <a:latin typeface="+mn-lt"/>
          <a:ea typeface="+mn-ea"/>
          <a:cs typeface="+mn-cs"/>
        </a:defRPr>
      </a:lvl7pPr>
      <a:lvl8pPr marL="3111109">
        <a:defRPr>
          <a:latin typeface="+mn-lt"/>
          <a:ea typeface="+mn-ea"/>
          <a:cs typeface="+mn-cs"/>
        </a:defRPr>
      </a:lvl8pPr>
      <a:lvl9pPr marL="3555553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932767" y="382588"/>
            <a:ext cx="764963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768476"/>
            <a:ext cx="10972800" cy="466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29815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457200" rtl="0" eaLnBrk="1" fontAlgn="base" hangingPunct="1">
        <a:spcBef>
          <a:spcPct val="0"/>
        </a:spcBef>
        <a:spcAft>
          <a:spcPts val="100"/>
        </a:spcAft>
        <a:defRPr sz="2400" b="1" kern="1200">
          <a:solidFill>
            <a:srgbClr val="474747"/>
          </a:solidFill>
          <a:latin typeface="Arial"/>
          <a:ea typeface="Geneva" charset="0"/>
          <a:cs typeface="Arial"/>
        </a:defRPr>
      </a:lvl1pPr>
      <a:lvl2pPr algn="l" defTabSz="457200" rtl="0" eaLnBrk="1" fontAlgn="base" hangingPunct="1">
        <a:spcBef>
          <a:spcPct val="0"/>
        </a:spcBef>
        <a:spcAft>
          <a:spcPts val="100"/>
        </a:spcAft>
        <a:defRPr sz="2400" b="1">
          <a:solidFill>
            <a:srgbClr val="474747"/>
          </a:solidFill>
          <a:latin typeface="Arial" charset="0"/>
          <a:ea typeface="Geneva" charset="0"/>
          <a:cs typeface="Geneva" charset="0"/>
        </a:defRPr>
      </a:lvl2pPr>
      <a:lvl3pPr algn="l" defTabSz="457200" rtl="0" eaLnBrk="1" fontAlgn="base" hangingPunct="1">
        <a:spcBef>
          <a:spcPct val="0"/>
        </a:spcBef>
        <a:spcAft>
          <a:spcPts val="100"/>
        </a:spcAft>
        <a:defRPr sz="2400" b="1">
          <a:solidFill>
            <a:srgbClr val="474747"/>
          </a:solidFill>
          <a:latin typeface="Arial" charset="0"/>
          <a:ea typeface="Geneva" charset="0"/>
          <a:cs typeface="Geneva" charset="0"/>
        </a:defRPr>
      </a:lvl3pPr>
      <a:lvl4pPr algn="l" defTabSz="457200" rtl="0" eaLnBrk="1" fontAlgn="base" hangingPunct="1">
        <a:spcBef>
          <a:spcPct val="0"/>
        </a:spcBef>
        <a:spcAft>
          <a:spcPts val="100"/>
        </a:spcAft>
        <a:defRPr sz="2400" b="1">
          <a:solidFill>
            <a:srgbClr val="474747"/>
          </a:solidFill>
          <a:latin typeface="Arial" charset="0"/>
          <a:ea typeface="Geneva" charset="0"/>
          <a:cs typeface="Geneva" charset="0"/>
        </a:defRPr>
      </a:lvl4pPr>
      <a:lvl5pPr algn="l" defTabSz="457200" rtl="0" eaLnBrk="1" fontAlgn="base" hangingPunct="1">
        <a:spcBef>
          <a:spcPct val="0"/>
        </a:spcBef>
        <a:spcAft>
          <a:spcPts val="100"/>
        </a:spcAft>
        <a:defRPr sz="2400" b="1">
          <a:solidFill>
            <a:srgbClr val="474747"/>
          </a:solidFill>
          <a:latin typeface="Arial" charset="0"/>
          <a:ea typeface="Geneva" charset="0"/>
          <a:cs typeface="Geneva" charset="0"/>
        </a:defRPr>
      </a:lvl5pPr>
      <a:lvl6pPr marL="457200" algn="l" defTabSz="457200" rtl="0" eaLnBrk="1" fontAlgn="base" hangingPunct="1">
        <a:spcBef>
          <a:spcPct val="0"/>
        </a:spcBef>
        <a:spcAft>
          <a:spcPts val="100"/>
        </a:spcAft>
        <a:defRPr sz="2400" b="1">
          <a:solidFill>
            <a:srgbClr val="474747"/>
          </a:solidFill>
          <a:latin typeface="Calibri" charset="0"/>
          <a:ea typeface="Geneva" charset="0"/>
          <a:cs typeface="Geneva" charset="0"/>
        </a:defRPr>
      </a:lvl6pPr>
      <a:lvl7pPr marL="914400" algn="l" defTabSz="457200" rtl="0" eaLnBrk="1" fontAlgn="base" hangingPunct="1">
        <a:spcBef>
          <a:spcPct val="0"/>
        </a:spcBef>
        <a:spcAft>
          <a:spcPts val="100"/>
        </a:spcAft>
        <a:defRPr sz="2400" b="1">
          <a:solidFill>
            <a:srgbClr val="474747"/>
          </a:solidFill>
          <a:latin typeface="Calibri" charset="0"/>
          <a:ea typeface="Geneva" charset="0"/>
          <a:cs typeface="Geneva" charset="0"/>
        </a:defRPr>
      </a:lvl7pPr>
      <a:lvl8pPr marL="1371600" algn="l" defTabSz="457200" rtl="0" eaLnBrk="1" fontAlgn="base" hangingPunct="1">
        <a:spcBef>
          <a:spcPct val="0"/>
        </a:spcBef>
        <a:spcAft>
          <a:spcPts val="100"/>
        </a:spcAft>
        <a:defRPr sz="2400" b="1">
          <a:solidFill>
            <a:srgbClr val="474747"/>
          </a:solidFill>
          <a:latin typeface="Calibri" charset="0"/>
          <a:ea typeface="Geneva" charset="0"/>
          <a:cs typeface="Geneva" charset="0"/>
        </a:defRPr>
      </a:lvl8pPr>
      <a:lvl9pPr marL="1828800" algn="l" defTabSz="457200" rtl="0" eaLnBrk="1" fontAlgn="base" hangingPunct="1">
        <a:spcBef>
          <a:spcPct val="0"/>
        </a:spcBef>
        <a:spcAft>
          <a:spcPts val="100"/>
        </a:spcAft>
        <a:defRPr sz="2400" b="1">
          <a:solidFill>
            <a:srgbClr val="474747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defRPr kern="1200">
          <a:solidFill>
            <a:srgbClr val="474747"/>
          </a:solidFill>
          <a:latin typeface="Arial"/>
          <a:ea typeface="Geneva" charset="0"/>
          <a:cs typeface="Arial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400" kern="1200">
          <a:solidFill>
            <a:srgbClr val="474747"/>
          </a:solidFill>
          <a:latin typeface="Arial"/>
          <a:ea typeface="Geneva" charset="0"/>
          <a:cs typeface="Arial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Lucida Grande" pitchFamily="-96" charset="0"/>
        <a:buChar char="-"/>
        <a:defRPr sz="1400" kern="1200">
          <a:solidFill>
            <a:srgbClr val="474747"/>
          </a:solidFill>
          <a:latin typeface="Arial"/>
          <a:ea typeface="Geneva" charset="0"/>
          <a:cs typeface="Arial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400" kern="1200">
          <a:solidFill>
            <a:srgbClr val="474747"/>
          </a:solidFill>
          <a:latin typeface="Arial"/>
          <a:ea typeface="Geneva" charset="0"/>
          <a:cs typeface="Arial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1400" kern="1200">
          <a:solidFill>
            <a:srgbClr val="474747"/>
          </a:solidFill>
          <a:latin typeface="Arial"/>
          <a:ea typeface="Geneva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666551-1C79-A748-8555-4C5B2B6C1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00" y="355601"/>
            <a:ext cx="11474450" cy="133508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5870A1-9501-2046-BB33-5D0B81962E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5599" y="1870076"/>
            <a:ext cx="11474449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2151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  <p:sldLayoutId id="2147483696" r:id="rId18"/>
  </p:sldLayoutIdLst>
  <p:hf hdr="0"/>
  <p:txStyles>
    <p:titleStyle>
      <a:lvl1pPr algn="l" defTabSz="914400" rtl="0" eaLnBrk="1" latinLnBrk="0" hangingPunct="1">
        <a:lnSpc>
          <a:spcPts val="3000"/>
        </a:lnSpc>
        <a:spcBef>
          <a:spcPct val="0"/>
        </a:spcBef>
        <a:buNone/>
        <a:defRPr sz="3000" b="1" kern="1200" spc="420" baseline="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lnSpc>
          <a:spcPct val="90000"/>
        </a:lnSpc>
        <a:spcBef>
          <a:spcPts val="1000"/>
        </a:spcBef>
        <a:buFont typeface="System Font"/>
        <a:buChar char="&gt;"/>
        <a:tabLst/>
        <a:defRPr sz="2400" kern="1200" spc="-2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342900" indent="-342900" algn="l" defTabSz="914400" rtl="0" eaLnBrk="1" latinLnBrk="0" hangingPunct="1">
        <a:lnSpc>
          <a:spcPct val="90000"/>
        </a:lnSpc>
        <a:spcBef>
          <a:spcPts val="500"/>
        </a:spcBef>
        <a:buFont typeface="System Font"/>
        <a:buChar char="&gt;"/>
        <a:tabLst/>
        <a:defRPr sz="2000" kern="1200" spc="-2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285750" indent="-285750" algn="l" defTabSz="914400" rtl="0" eaLnBrk="1" latinLnBrk="0" hangingPunct="1">
        <a:lnSpc>
          <a:spcPct val="90000"/>
        </a:lnSpc>
        <a:spcBef>
          <a:spcPts val="500"/>
        </a:spcBef>
        <a:buFont typeface="System Font"/>
        <a:buChar char="&gt;"/>
        <a:tabLst/>
        <a:defRPr sz="1600" kern="1200" spc="-2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71450" indent="-171450" algn="l" defTabSz="914400" rtl="0" eaLnBrk="1" latinLnBrk="0" hangingPunct="1">
        <a:lnSpc>
          <a:spcPct val="90000"/>
        </a:lnSpc>
        <a:spcBef>
          <a:spcPts val="500"/>
        </a:spcBef>
        <a:buFont typeface="System Font"/>
        <a:buChar char="&gt;"/>
        <a:tabLst/>
        <a:defRPr sz="1200" kern="1200" spc="-2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71450" indent="-171450" algn="l" defTabSz="914400" rtl="0" eaLnBrk="1" latinLnBrk="0" hangingPunct="1">
        <a:lnSpc>
          <a:spcPct val="90000"/>
        </a:lnSpc>
        <a:spcBef>
          <a:spcPts val="500"/>
        </a:spcBef>
        <a:buFont typeface="System Font"/>
        <a:buChar char="&gt;"/>
        <a:tabLst/>
        <a:defRPr sz="800" kern="1200" spc="-2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094">
          <p15:clr>
            <a:srgbClr val="F26B43"/>
          </p15:clr>
        </p15:guide>
        <p15:guide id="2" pos="3782">
          <p15:clr>
            <a:srgbClr val="F26B43"/>
          </p15:clr>
        </p15:guide>
        <p15:guide id="3" pos="3894">
          <p15:clr>
            <a:srgbClr val="F26B43"/>
          </p15:clr>
        </p15:guide>
        <p15:guide id="4" pos="3282">
          <p15:clr>
            <a:srgbClr val="F26B43"/>
          </p15:clr>
        </p15:guide>
        <p15:guide id="5" pos="3170">
          <p15:clr>
            <a:srgbClr val="F26B43"/>
          </p15:clr>
        </p15:guide>
        <p15:guide id="6" pos="2670">
          <p15:clr>
            <a:srgbClr val="F26B43"/>
          </p15:clr>
        </p15:guide>
        <p15:guide id="7" pos="2560">
          <p15:clr>
            <a:srgbClr val="F26B43"/>
          </p15:clr>
        </p15:guide>
        <p15:guide id="8" pos="2058">
          <p15:clr>
            <a:srgbClr val="F26B43"/>
          </p15:clr>
        </p15:guide>
        <p15:guide id="9" pos="1948">
          <p15:clr>
            <a:srgbClr val="F26B43"/>
          </p15:clr>
        </p15:guide>
        <p15:guide id="10" pos="1448">
          <p15:clr>
            <a:srgbClr val="F26B43"/>
          </p15:clr>
        </p15:guide>
        <p15:guide id="11" pos="1336">
          <p15:clr>
            <a:srgbClr val="F26B43"/>
          </p15:clr>
        </p15:guide>
        <p15:guide id="12" pos="836">
          <p15:clr>
            <a:srgbClr val="F26B43"/>
          </p15:clr>
        </p15:guide>
        <p15:guide id="13" pos="724">
          <p15:clr>
            <a:srgbClr val="F26B43"/>
          </p15:clr>
        </p15:guide>
        <p15:guide id="14" pos="224">
          <p15:clr>
            <a:srgbClr val="F26B43"/>
          </p15:clr>
        </p15:guide>
        <p15:guide id="15" pos="4394">
          <p15:clr>
            <a:srgbClr val="F26B43"/>
          </p15:clr>
        </p15:guide>
        <p15:guide id="16" pos="4506">
          <p15:clr>
            <a:srgbClr val="F26B43"/>
          </p15:clr>
        </p15:guide>
        <p15:guide id="17" pos="5006">
          <p15:clr>
            <a:srgbClr val="F26B43"/>
          </p15:clr>
        </p15:guide>
        <p15:guide id="18" pos="5116">
          <p15:clr>
            <a:srgbClr val="F26B43"/>
          </p15:clr>
        </p15:guide>
        <p15:guide id="19" pos="5618">
          <p15:clr>
            <a:srgbClr val="F26B43"/>
          </p15:clr>
        </p15:guide>
        <p15:guide id="20" pos="5728">
          <p15:clr>
            <a:srgbClr val="F26B43"/>
          </p15:clr>
        </p15:guide>
        <p15:guide id="21" pos="6228">
          <p15:clr>
            <a:srgbClr val="F26B43"/>
          </p15:clr>
        </p15:guide>
        <p15:guide id="22" pos="6340">
          <p15:clr>
            <a:srgbClr val="F26B43"/>
          </p15:clr>
        </p15:guide>
        <p15:guide id="23" pos="6840">
          <p15:clr>
            <a:srgbClr val="F26B43"/>
          </p15:clr>
        </p15:guide>
        <p15:guide id="24" pos="6952">
          <p15:clr>
            <a:srgbClr val="F26B43"/>
          </p15:clr>
        </p15:guide>
        <p15:guide id="25" pos="7452">
          <p15:clr>
            <a:srgbClr val="F26B43"/>
          </p15:clr>
        </p15:guide>
        <p15:guide id="27" orient="horz" pos="224">
          <p15:clr>
            <a:srgbClr val="F26B43"/>
          </p15:clr>
        </p15:guide>
        <p15:guide id="28" orient="horz" pos="1117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_Description">
            <a:extLst>
              <a:ext uri="{FF2B5EF4-FFF2-40B4-BE49-F238E27FC236}">
                <a16:creationId xmlns:a16="http://schemas.microsoft.com/office/drawing/2014/main" id="{DC770D80-3BDB-6546-A6D5-6639088A5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1994" y="0"/>
            <a:ext cx="5714994" cy="890588"/>
          </a:xfrm>
          <a:prstGeom prst="rect">
            <a:avLst/>
          </a:prstGeom>
        </p:spPr>
        <p:txBody>
          <a:bodyPr vert="horz" lIns="0" tIns="0" rIns="0" bIns="72000" rtlCol="0" anchor="ctr" anchorCtr="0">
            <a:noAutofit/>
          </a:bodyPr>
          <a:lstStyle/>
          <a:p>
            <a:pPr lvl="0"/>
            <a:r>
              <a:rPr lang="en-GB" dirty="0"/>
              <a:t>PowerPoint slide description here</a:t>
            </a:r>
            <a:endParaRPr lang="en-US" dirty="0"/>
          </a:p>
        </p:txBody>
      </p:sp>
      <p:sp>
        <p:nvSpPr>
          <p:cNvPr id="3" name="Body_Copy">
            <a:extLst>
              <a:ext uri="{FF2B5EF4-FFF2-40B4-BE49-F238E27FC236}">
                <a16:creationId xmlns:a16="http://schemas.microsoft.com/office/drawing/2014/main" id="{0B584603-C62E-7841-9C38-1DF3030D7C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44625" y="1992195"/>
            <a:ext cx="9502774" cy="435145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7" name="Bottom_Gradient_Box">
            <a:extLst>
              <a:ext uri="{FF2B5EF4-FFF2-40B4-BE49-F238E27FC236}">
                <a16:creationId xmlns:a16="http://schemas.microsoft.com/office/drawing/2014/main" id="{4B3A2000-96BB-FF47-8C26-D46684C0FF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604000"/>
            <a:ext cx="12192000" cy="254000"/>
          </a:xfrm>
          <a:prstGeom prst="rect">
            <a:avLst/>
          </a:prstGeom>
          <a:gradFill>
            <a:gsLst>
              <a:gs pos="0">
                <a:srgbClr val="622567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23" name="Slide_Number_Text">
            <a:extLst>
              <a:ext uri="{FF2B5EF4-FFF2-40B4-BE49-F238E27FC236}">
                <a16:creationId xmlns:a16="http://schemas.microsoft.com/office/drawing/2014/main" id="{FF804030-956E-894B-98DD-47A2B751D8F5}"/>
              </a:ext>
            </a:extLst>
          </p:cNvPr>
          <p:cNvSpPr txBox="1"/>
          <p:nvPr userDrawn="1"/>
        </p:nvSpPr>
        <p:spPr>
          <a:xfrm>
            <a:off x="11296538" y="6604001"/>
            <a:ext cx="339837" cy="253999"/>
          </a:xfrm>
          <a:prstGeom prst="rect">
            <a:avLst/>
          </a:prstGeom>
          <a:noFill/>
        </p:spPr>
        <p:txBody>
          <a:bodyPr wrap="square" lIns="0" tIns="46800" rIns="0" rtlCol="0" anchor="ctr" anchorCtr="0">
            <a:noAutofit/>
          </a:bodyPr>
          <a:lstStyle/>
          <a:p>
            <a:pPr algn="r"/>
            <a:r>
              <a:rPr lang="en-US" sz="1200">
                <a:solidFill>
                  <a:schemeClr val="bg1"/>
                </a:solidFill>
              </a:rPr>
              <a:t>Slide</a:t>
            </a:r>
          </a:p>
        </p:txBody>
      </p:sp>
      <p:cxnSp>
        <p:nvCxnSpPr>
          <p:cNvPr id="19" name="Divider_Line">
            <a:extLst>
              <a:ext uri="{FF2B5EF4-FFF2-40B4-BE49-F238E27FC236}">
                <a16:creationId xmlns:a16="http://schemas.microsoft.com/office/drawing/2014/main" id="{E6FF28E1-891A-4F46-8E97-972AACF7A1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0950166" y="6654297"/>
            <a:ext cx="0" cy="16296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lide_Number">
            <a:extLst>
              <a:ext uri="{FF2B5EF4-FFF2-40B4-BE49-F238E27FC236}">
                <a16:creationId xmlns:a16="http://schemas.microsoft.com/office/drawing/2014/main" id="{047226C1-608E-2044-8B8B-42C93BD887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7523" y="6604000"/>
            <a:ext cx="303213" cy="254000"/>
          </a:xfrm>
          <a:prstGeom prst="rect">
            <a:avLst/>
          </a:prstGeom>
        </p:spPr>
        <p:txBody>
          <a:bodyPr lIns="0" tIns="46800" rIns="0" anchor="ctr" anchorCtr="0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D7E85FC7-13DC-D24B-89C2-5E16CAE8A88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UoE_Logo_EBS_Black" descr="Logo - University of Essex, Essex business School">
            <a:extLst>
              <a:ext uri="{FF2B5EF4-FFF2-40B4-BE49-F238E27FC236}">
                <a16:creationId xmlns:a16="http://schemas.microsoft.com/office/drawing/2014/main" id="{6EB8AB61-FDF9-198A-432E-690DF34A0799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0" y="0"/>
            <a:ext cx="2791412" cy="88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581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  <p:sldLayoutId id="2147483713" r:id="rId16"/>
    <p:sldLayoutId id="2147483714" r:id="rId17"/>
    <p:sldLayoutId id="2147483715" r:id="rId18"/>
    <p:sldLayoutId id="2147483716" r:id="rId19"/>
    <p:sldLayoutId id="2147483717" r:id="rId20"/>
  </p:sldLayoutIdLst>
  <p:hf hdr="0" ftr="0" dt="0"/>
  <p:txStyles>
    <p:titleStyle>
      <a:lvl1pPr algn="r" defTabSz="914400" rtl="0" eaLnBrk="1" latinLnBrk="0" hangingPunct="1">
        <a:lnSpc>
          <a:spcPct val="130000"/>
        </a:lnSpc>
        <a:spcBef>
          <a:spcPct val="0"/>
        </a:spcBef>
        <a:buNone/>
        <a:defRPr sz="18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69875" indent="-263525" algn="l" defTabSz="914400" rtl="0" eaLnBrk="1" latinLnBrk="0" hangingPunct="1">
        <a:lnSpc>
          <a:spcPct val="130000"/>
        </a:lnSpc>
        <a:spcBef>
          <a:spcPts val="0"/>
        </a:spcBef>
        <a:buSzPct val="100000"/>
        <a:buFont typeface="Wingdings" pitchFamily="2" charset="2"/>
        <a:buChar char="§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0850" indent="-180975" algn="l" defTabSz="914400" rtl="0" eaLnBrk="1" latinLnBrk="0" hangingPunct="1">
        <a:lnSpc>
          <a:spcPct val="130000"/>
        </a:lnSpc>
        <a:spcBef>
          <a:spcPts val="0"/>
        </a:spcBef>
        <a:buSzPct val="100000"/>
        <a:buFont typeface="System Font Regular"/>
        <a:buChar char="-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23888" indent="-173038" algn="l" defTabSz="914400" rtl="0" eaLnBrk="1" latinLnBrk="0" hangingPunct="1">
        <a:lnSpc>
          <a:spcPct val="130000"/>
        </a:lnSpc>
        <a:spcBef>
          <a:spcPts val="0"/>
        </a:spcBef>
        <a:buSzPct val="100000"/>
        <a:buFont typeface="System Font Regular"/>
        <a:buChar char="-"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4863" indent="-180975" algn="l" defTabSz="914400" rtl="0" eaLnBrk="1" latinLnBrk="0" hangingPunct="1">
        <a:lnSpc>
          <a:spcPct val="130000"/>
        </a:lnSpc>
        <a:spcBef>
          <a:spcPts val="0"/>
        </a:spcBef>
        <a:buSzPct val="100000"/>
        <a:buFont typeface="System Font Regular"/>
        <a:buChar char="-"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977900" indent="-173038" algn="l" defTabSz="914400" rtl="0" eaLnBrk="1" latinLnBrk="0" hangingPunct="1">
        <a:lnSpc>
          <a:spcPct val="130000"/>
        </a:lnSpc>
        <a:spcBef>
          <a:spcPts val="0"/>
        </a:spcBef>
        <a:buSzPct val="100000"/>
        <a:buFont typeface="System Font Regular"/>
        <a:buChar char="-"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60">
          <p15:clr>
            <a:srgbClr val="F26B43"/>
          </p15:clr>
        </p15:guide>
        <p15:guide id="2" pos="160">
          <p15:clr>
            <a:srgbClr val="F26B43"/>
          </p15:clr>
        </p15:guide>
        <p15:guide id="3" pos="7520">
          <p15:clr>
            <a:srgbClr val="F26B43"/>
          </p15:clr>
        </p15:guide>
        <p15:guide id="4" orient="horz" pos="561">
          <p15:clr>
            <a:srgbClr val="F26B43"/>
          </p15:clr>
        </p15:guide>
        <p15:guide id="5" pos="910">
          <p15:clr>
            <a:srgbClr val="F26B43"/>
          </p15:clr>
        </p15:guide>
        <p15:guide id="7" pos="316">
          <p15:clr>
            <a:srgbClr val="F26B43"/>
          </p15:clr>
        </p15:guide>
        <p15:guide id="8" pos="6896">
          <p15:clr>
            <a:srgbClr val="F26B43"/>
          </p15:clr>
        </p15:guide>
        <p15:guide id="9" orient="horz" pos="3996">
          <p15:clr>
            <a:srgbClr val="F26B43"/>
          </p15:clr>
        </p15:guide>
        <p15:guide id="10" orient="horz" pos="4078">
          <p15:clr>
            <a:srgbClr val="F26B43"/>
          </p15:clr>
        </p15:guide>
        <p15:guide id="11" orient="horz" pos="31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8.jpeg"/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12" Type="http://schemas.openxmlformats.org/officeDocument/2006/relationships/image" Target="../media/image27.jpg"/><Relationship Id="rId2" Type="http://schemas.openxmlformats.org/officeDocument/2006/relationships/image" Target="../media/image17.jpg"/><Relationship Id="rId16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11" Type="http://schemas.openxmlformats.org/officeDocument/2006/relationships/image" Target="../media/image26.jpeg"/><Relationship Id="rId5" Type="http://schemas.openxmlformats.org/officeDocument/2006/relationships/image" Target="../media/image20.jpg"/><Relationship Id="rId15" Type="http://schemas.openxmlformats.org/officeDocument/2006/relationships/image" Target="../media/image30.jpg"/><Relationship Id="rId10" Type="http://schemas.openxmlformats.org/officeDocument/2006/relationships/image" Target="../media/image25.jpeg"/><Relationship Id="rId4" Type="http://schemas.openxmlformats.org/officeDocument/2006/relationships/image" Target="../media/image19.jpg"/><Relationship Id="rId9" Type="http://schemas.openxmlformats.org/officeDocument/2006/relationships/image" Target="../media/image24.jpg"/><Relationship Id="rId14" Type="http://schemas.openxmlformats.org/officeDocument/2006/relationships/image" Target="../media/image29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714050352738">
            <a:extLst>
              <a:ext uri="{FF2B5EF4-FFF2-40B4-BE49-F238E27FC236}">
                <a16:creationId xmlns:a16="http://schemas.microsoft.com/office/drawing/2014/main" id="{C0C9A3BA-A19F-D1E9-D78C-64D0411C203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096279" cy="1572209"/>
          </a:xfrm>
          <a:prstGeom prst="rect">
            <a:avLst/>
          </a:prstGeom>
        </p:spPr>
      </p:pic>
      <p:pic>
        <p:nvPicPr>
          <p:cNvPr id="6" name="Picture 5" descr="1714050352770">
            <a:extLst>
              <a:ext uri="{FF2B5EF4-FFF2-40B4-BE49-F238E27FC236}">
                <a16:creationId xmlns:a16="http://schemas.microsoft.com/office/drawing/2014/main" id="{E42146E9-EAF8-FBBF-288D-AB9C470BDD1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29196"/>
            <a:ext cx="4970875" cy="3728803"/>
          </a:xfrm>
          <a:prstGeom prst="rect">
            <a:avLst/>
          </a:prstGeom>
        </p:spPr>
      </p:pic>
      <p:pic>
        <p:nvPicPr>
          <p:cNvPr id="5" name="Picture 4" descr="1714050352803">
            <a:extLst>
              <a:ext uri="{FF2B5EF4-FFF2-40B4-BE49-F238E27FC236}">
                <a16:creationId xmlns:a16="http://schemas.microsoft.com/office/drawing/2014/main" id="{6AD11D92-2011-FB8B-271D-FC07C7C45F4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2213"/>
            <a:ext cx="6858000" cy="6858000"/>
          </a:xfrm>
          <a:prstGeom prst="rect">
            <a:avLst/>
          </a:prstGeom>
        </p:spPr>
      </p:pic>
      <p:pic>
        <p:nvPicPr>
          <p:cNvPr id="10" name="Picture 9" descr="1714050352707">
            <a:extLst>
              <a:ext uri="{FF2B5EF4-FFF2-40B4-BE49-F238E27FC236}">
                <a16:creationId xmlns:a16="http://schemas.microsoft.com/office/drawing/2014/main" id="{D0076B4E-841B-478D-B54E-730DAAC1DB2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336" y="4994"/>
            <a:ext cx="4157500" cy="3119208"/>
          </a:xfrm>
          <a:prstGeom prst="rect">
            <a:avLst/>
          </a:prstGeom>
        </p:spPr>
      </p:pic>
      <p:pic>
        <p:nvPicPr>
          <p:cNvPr id="4" name="Picture 3" descr="1714050352842">
            <a:extLst>
              <a:ext uri="{FF2B5EF4-FFF2-40B4-BE49-F238E27FC236}">
                <a16:creationId xmlns:a16="http://schemas.microsoft.com/office/drawing/2014/main" id="{F4D5DE2A-974C-906E-D066-C2214E6B170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6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321" y="3651789"/>
            <a:ext cx="1365406" cy="18205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1714051008287">
            <a:extLst>
              <a:ext uri="{FF2B5EF4-FFF2-40B4-BE49-F238E27FC236}">
                <a16:creationId xmlns:a16="http://schemas.microsoft.com/office/drawing/2014/main" id="{1A877A4B-0D5B-B79C-B418-418AE55C254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7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1982"/>
            <a:ext cx="2502731" cy="22642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 descr="1714050352678">
            <a:extLst>
              <a:ext uri="{FF2B5EF4-FFF2-40B4-BE49-F238E27FC236}">
                <a16:creationId xmlns:a16="http://schemas.microsoft.com/office/drawing/2014/main" id="{F557CA65-6B00-2F8F-036C-D22EF4A099DE}"/>
              </a:ext>
            </a:extLst>
          </p:cNvPr>
          <p:cNvPicPr>
            <a:picLocks noGrp="1"/>
          </p:cNvPicPr>
          <p:nvPr isPhoto="1"/>
        </p:nvPicPr>
        <p:blipFill>
          <a:blip r:embed="rId8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237" y="2644725"/>
            <a:ext cx="1624313" cy="16864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1714050352787">
            <a:extLst>
              <a:ext uri="{FF2B5EF4-FFF2-40B4-BE49-F238E27FC236}">
                <a16:creationId xmlns:a16="http://schemas.microsoft.com/office/drawing/2014/main" id="{304A3923-7CB6-0080-8156-619EF01FB5B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9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520" y="4651171"/>
            <a:ext cx="2906476" cy="2179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1714050352599">
            <a:extLst>
              <a:ext uri="{FF2B5EF4-FFF2-40B4-BE49-F238E27FC236}">
                <a16:creationId xmlns:a16="http://schemas.microsoft.com/office/drawing/2014/main" id="{FA91A1C8-3B67-E654-94A3-93FEB447FAC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10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2589" y="3243821"/>
            <a:ext cx="2080812" cy="27752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Picture 15" descr="1714051412161">
            <a:extLst>
              <a:ext uri="{FF2B5EF4-FFF2-40B4-BE49-F238E27FC236}">
                <a16:creationId xmlns:a16="http://schemas.microsoft.com/office/drawing/2014/main" id="{E02D13E0-36B3-DC70-6D1A-CA10EB76687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1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2292" y="1492285"/>
            <a:ext cx="1734769" cy="2149170"/>
          </a:xfrm>
          <a:prstGeom prst="roundRect">
            <a:avLst/>
          </a:prstGeom>
        </p:spPr>
      </p:pic>
      <p:pic>
        <p:nvPicPr>
          <p:cNvPr id="19" name="Picture 18" descr="1714050352486">
            <a:extLst>
              <a:ext uri="{FF2B5EF4-FFF2-40B4-BE49-F238E27FC236}">
                <a16:creationId xmlns:a16="http://schemas.microsoft.com/office/drawing/2014/main" id="{F75F6B95-8177-A516-48C7-99D11765E0F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1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175" y="1431522"/>
            <a:ext cx="2176266" cy="1631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 descr="A person in a suit&#10;&#10;Description automatically generated">
            <a:extLst>
              <a:ext uri="{FF2B5EF4-FFF2-40B4-BE49-F238E27FC236}">
                <a16:creationId xmlns:a16="http://schemas.microsoft.com/office/drawing/2014/main" id="{762C506A-5B12-5AB8-6600-69213DAAB53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2614" y="4800398"/>
            <a:ext cx="1543201" cy="20576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288DE86-2CE6-554E-D003-28C27787F129}"/>
              </a:ext>
            </a:extLst>
          </p:cNvPr>
          <p:cNvSpPr txBox="1"/>
          <p:nvPr/>
        </p:nvSpPr>
        <p:spPr>
          <a:xfrm>
            <a:off x="3414469" y="0"/>
            <a:ext cx="5363063" cy="129997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24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Labour relations in Latin America </a:t>
            </a:r>
            <a:r>
              <a:rPr lang="en-GB" sz="2400" b="1" i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Current challenges and future directions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2000" b="1" i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30</a:t>
            </a:r>
            <a:r>
              <a:rPr lang="en-GB" sz="2000" b="1" i="1" kern="100" baseline="30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GB" sz="2000" b="1" i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April 2024, AMBS</a:t>
            </a:r>
            <a:endParaRPr lang="en-GB" sz="2000" b="1" i="1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 descr="1714050352521">
            <a:extLst>
              <a:ext uri="{FF2B5EF4-FFF2-40B4-BE49-F238E27FC236}">
                <a16:creationId xmlns:a16="http://schemas.microsoft.com/office/drawing/2014/main" id="{310C7828-E7E7-0A75-3C74-9509C594020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1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964" y="4886271"/>
            <a:ext cx="1458000" cy="194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1714050352645">
            <a:extLst>
              <a:ext uri="{FF2B5EF4-FFF2-40B4-BE49-F238E27FC236}">
                <a16:creationId xmlns:a16="http://schemas.microsoft.com/office/drawing/2014/main" id="{292682EB-6D41-5933-CFD9-2D89162FB0C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1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734" y="1436013"/>
            <a:ext cx="3318128" cy="41488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1" descr="1714051334192">
            <a:extLst>
              <a:ext uri="{FF2B5EF4-FFF2-40B4-BE49-F238E27FC236}">
                <a16:creationId xmlns:a16="http://schemas.microsoft.com/office/drawing/2014/main" id="{0E993079-1C39-A46A-EB0A-ED64B2B3324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16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08" y="4886271"/>
            <a:ext cx="1458000" cy="194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14163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46795-8306-3F26-7D84-0BFDF6CD2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Chilean ER system at crossroads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64A16B-9EC8-1DE7-142A-402432AE92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642821"/>
            <a:ext cx="8229600" cy="4789730"/>
          </a:xfrm>
        </p:spPr>
        <p:txBody>
          <a:bodyPr/>
          <a:lstStyle/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Well-known example of an “advanced 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neoliberal country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” (Ruiz &amp; 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Boccardo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, 2014)</a:t>
            </a:r>
          </a:p>
          <a:p>
            <a:pPr lvl="1"/>
            <a:r>
              <a:rPr lang="en-GB" sz="1300" dirty="0">
                <a:latin typeface="Arial" panose="020B0604020202020204" pitchFamily="34" charset="0"/>
                <a:cs typeface="Arial" panose="020B0604020202020204" pitchFamily="34" charset="0"/>
              </a:rPr>
              <a:t>“Labour Plan” - Decentralised collective bargaining system, restricted right to strike, only company-level unions, trade union pluralism</a:t>
            </a:r>
          </a:p>
          <a:p>
            <a:pPr lvl="1"/>
            <a:r>
              <a:rPr lang="en-GB" sz="1300" dirty="0">
                <a:latin typeface="Arial" panose="020B0604020202020204" pitchFamily="34" charset="0"/>
                <a:cs typeface="Arial" panose="020B0604020202020204" pitchFamily="34" charset="0"/>
              </a:rPr>
              <a:t>Privatised strategic public companies and public services/social rights (education, health, pensions, transportation)</a:t>
            </a:r>
          </a:p>
          <a:p>
            <a:pPr marL="457200" lvl="1" indent="0">
              <a:buNone/>
            </a:pPr>
            <a:endParaRPr lang="en-GB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Nevertheless, in recent years there has been a 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relative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return of the state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(especially after the pandemic and with the new left-wing government)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E63D43F6-463D-7796-4CDD-9EB196702AC7}"/>
              </a:ext>
            </a:extLst>
          </p:cNvPr>
          <p:cNvGraphicFramePr>
            <a:graphicFrameLocks noGrp="1"/>
          </p:cNvGraphicFramePr>
          <p:nvPr/>
        </p:nvGraphicFramePr>
        <p:xfrm>
          <a:off x="1981201" y="3733800"/>
          <a:ext cx="3913591" cy="2834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13591">
                  <a:extLst>
                    <a:ext uri="{9D8B030D-6E8A-4147-A177-3AD203B41FA5}">
                      <a16:colId xmlns:a16="http://schemas.microsoft.com/office/drawing/2014/main" val="3201171056"/>
                    </a:ext>
                  </a:extLst>
                </a:gridCol>
              </a:tblGrid>
              <a:tr h="2698751">
                <a:tc>
                  <a:txBody>
                    <a:bodyPr/>
                    <a:lstStyle/>
                    <a:p>
                      <a:pPr marL="283464" indent="-283464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ts val="1800"/>
                        <a:buFont typeface="Arial" panose="020B0604020202020204" pitchFamily="34" charset="0"/>
                        <a:buChar char="•"/>
                      </a:pPr>
                      <a:r>
                        <a:rPr lang="en-GB" sz="1800" b="1" i="0" u="none" strike="noStrike" kern="1200" dirty="0">
                          <a:solidFill>
                            <a:srgbClr val="FFFFFF"/>
                          </a:solidFill>
                          <a:effectLst/>
                          <a:highlight>
                            <a:srgbClr val="660099"/>
                          </a:highlight>
                          <a:latin typeface="Calibri" panose="020F0502020204030204" pitchFamily="34" charset="0"/>
                        </a:rPr>
                        <a:t>Gender and equality matters in CB (2017)</a:t>
                      </a:r>
                    </a:p>
                    <a:p>
                      <a:pPr marL="285750" indent="-28575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800" b="1" i="0" u="none" strike="noStrike" kern="1200" dirty="0">
                          <a:solidFill>
                            <a:srgbClr val="FFFFFF"/>
                          </a:solidFill>
                          <a:effectLst/>
                          <a:highlight>
                            <a:srgbClr val="660099"/>
                          </a:highlight>
                          <a:latin typeface="Calibri" panose="020F0502020204030204" pitchFamily="34" charset="0"/>
                        </a:rPr>
                        <a:t>Telework (2020)</a:t>
                      </a:r>
                    </a:p>
                    <a:p>
                      <a:pPr marL="285750" indent="-28575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endParaRPr lang="en-GB" sz="1800" b="0" i="0" u="none" strike="noStrike" dirty="0">
                        <a:effectLst/>
                        <a:highlight>
                          <a:srgbClr val="660099"/>
                        </a:highlight>
                        <a:latin typeface="Arial" panose="020B0604020202020204" pitchFamily="34" charset="0"/>
                      </a:endParaRPr>
                    </a:p>
                    <a:p>
                      <a:pPr marL="285750" indent="-28575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800" b="1" i="0" u="none" strike="noStrike" kern="1200" dirty="0">
                          <a:solidFill>
                            <a:srgbClr val="FFFFFF"/>
                          </a:solidFill>
                          <a:effectLst/>
                          <a:highlight>
                            <a:srgbClr val="660099"/>
                          </a:highlight>
                          <a:latin typeface="Calibri" panose="020F0502020204030204" pitchFamily="34" charset="0"/>
                        </a:rPr>
                        <a:t>Platform work (2022)</a:t>
                      </a:r>
                      <a:endParaRPr lang="en-GB" sz="1800" b="0" i="0" u="none" strike="noStrike" dirty="0">
                        <a:effectLst/>
                        <a:highlight>
                          <a:srgbClr val="660099"/>
                        </a:highlight>
                        <a:latin typeface="Arial" panose="020B0604020202020204" pitchFamily="34" charset="0"/>
                      </a:endParaRPr>
                    </a:p>
                    <a:p>
                      <a:pPr marL="285750" indent="-28575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800" b="1" i="0" u="none" strike="noStrike" kern="1200" dirty="0">
                          <a:solidFill>
                            <a:srgbClr val="FFFFFF"/>
                          </a:solidFill>
                          <a:effectLst/>
                          <a:highlight>
                            <a:srgbClr val="660099"/>
                          </a:highlight>
                          <a:latin typeface="Calibri" panose="020F0502020204030204" pitchFamily="34" charset="0"/>
                        </a:rPr>
                        <a:t>Minimum wage increase (2023)</a:t>
                      </a:r>
                      <a:endParaRPr lang="en-GB" sz="1800" b="0" i="0" u="none" strike="noStrike" dirty="0">
                        <a:effectLst/>
                        <a:highlight>
                          <a:srgbClr val="660099"/>
                        </a:highlight>
                        <a:latin typeface="Arial" panose="020B0604020202020204" pitchFamily="34" charset="0"/>
                      </a:endParaRPr>
                    </a:p>
                    <a:p>
                      <a:pPr marL="285750" indent="-28575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800" b="1" i="0" u="none" strike="noStrike" kern="1200" dirty="0">
                          <a:solidFill>
                            <a:srgbClr val="FFFFFF"/>
                          </a:solidFill>
                          <a:effectLst/>
                          <a:highlight>
                            <a:srgbClr val="660099"/>
                          </a:highlight>
                          <a:latin typeface="Calibri" panose="020F0502020204030204" pitchFamily="34" charset="0"/>
                        </a:rPr>
                        <a:t>Working time reduction (45h to 40h pw) (2023)</a:t>
                      </a:r>
                      <a:endParaRPr lang="en-GB" sz="1800" b="0" i="0" u="none" strike="noStrike" dirty="0">
                        <a:effectLst/>
                        <a:highlight>
                          <a:srgbClr val="660099"/>
                        </a:highlight>
                        <a:latin typeface="Arial" panose="020B0604020202020204" pitchFamily="34" charset="0"/>
                      </a:endParaRPr>
                    </a:p>
                    <a:p>
                      <a:pPr marL="285750" indent="-28575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800" b="1" i="0" u="none" strike="noStrike" kern="1200" dirty="0">
                          <a:solidFill>
                            <a:srgbClr val="FFFFFF"/>
                          </a:solidFill>
                          <a:effectLst/>
                          <a:highlight>
                            <a:srgbClr val="660099"/>
                          </a:highlight>
                          <a:latin typeface="Calibri" panose="020F0502020204030204" pitchFamily="34" charset="0"/>
                        </a:rPr>
                        <a:t>Work-family balance (2024)</a:t>
                      </a:r>
                      <a:endParaRPr lang="en-GB" sz="1800" b="0" i="0" u="none" strike="noStrike" dirty="0">
                        <a:effectLst/>
                        <a:highlight>
                          <a:srgbClr val="660099"/>
                        </a:highlight>
                        <a:latin typeface="Arial" panose="020B0604020202020204" pitchFamily="34" charset="0"/>
                      </a:endParaRPr>
                    </a:p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1918423"/>
                  </a:ext>
                </a:extLst>
              </a:tr>
            </a:tbl>
          </a:graphicData>
        </a:graphic>
      </p:graphicFrame>
      <p:sp>
        <p:nvSpPr>
          <p:cNvPr id="12" name="Right Arrow 11">
            <a:extLst>
              <a:ext uri="{FF2B5EF4-FFF2-40B4-BE49-F238E27FC236}">
                <a16:creationId xmlns:a16="http://schemas.microsoft.com/office/drawing/2014/main" id="{093453AA-353F-6C39-EE60-6C1FA05A531D}"/>
              </a:ext>
            </a:extLst>
          </p:cNvPr>
          <p:cNvSpPr/>
          <p:nvPr/>
        </p:nvSpPr>
        <p:spPr>
          <a:xfrm>
            <a:off x="5884460" y="3854579"/>
            <a:ext cx="412750" cy="171450"/>
          </a:xfrm>
          <a:prstGeom prst="rightArrow">
            <a:avLst/>
          </a:prstGeom>
          <a:solidFill>
            <a:schemeClr val="accent3"/>
          </a:solidFill>
          <a:ln w="12700"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GB" sz="3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1B5A691-CFAE-3D28-A7E4-BE9B4CB0CE8F}"/>
              </a:ext>
            </a:extLst>
          </p:cNvPr>
          <p:cNvSpPr txBox="1"/>
          <p:nvPr/>
        </p:nvSpPr>
        <p:spPr>
          <a:xfrm>
            <a:off x="6297210" y="3654150"/>
            <a:ext cx="3913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>
                <a:solidFill>
                  <a:prstClr val="black"/>
                </a:solidFill>
                <a:latin typeface="Calibri"/>
                <a:ea typeface="ヒラギノ角ゴ Pro W3" pitchFamily="-96" charset="-128"/>
              </a:rPr>
              <a:t>Employers not obliged to negotiate on these issues</a:t>
            </a: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4285E5E4-DB95-6658-242C-5C79D14DB195}"/>
              </a:ext>
            </a:extLst>
          </p:cNvPr>
          <p:cNvSpPr/>
          <p:nvPr/>
        </p:nvSpPr>
        <p:spPr>
          <a:xfrm>
            <a:off x="5870812" y="4417159"/>
            <a:ext cx="412750" cy="171450"/>
          </a:xfrm>
          <a:prstGeom prst="rightArrow">
            <a:avLst/>
          </a:prstGeom>
          <a:solidFill>
            <a:schemeClr val="accent3"/>
          </a:solidFill>
          <a:ln w="12700"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GB" sz="3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D14F213-6E60-FB7B-78C9-BC8B54B85440}"/>
              </a:ext>
            </a:extLst>
          </p:cNvPr>
          <p:cNvSpPr txBox="1"/>
          <p:nvPr/>
        </p:nvSpPr>
        <p:spPr>
          <a:xfrm>
            <a:off x="6304034" y="4210497"/>
            <a:ext cx="3913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>
                <a:solidFill>
                  <a:prstClr val="black"/>
                </a:solidFill>
                <a:latin typeface="Calibri"/>
                <a:ea typeface="ヒラギノ角ゴ Pro W3" pitchFamily="-96" charset="-128"/>
              </a:rPr>
              <a:t>Concerns regarding right to disconnect and extension of WH up to 12</a:t>
            </a:r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513CB715-7538-82E5-0F71-4B6754278BD5}"/>
              </a:ext>
            </a:extLst>
          </p:cNvPr>
          <p:cNvSpPr/>
          <p:nvPr/>
        </p:nvSpPr>
        <p:spPr>
          <a:xfrm>
            <a:off x="5870812" y="4894014"/>
            <a:ext cx="412750" cy="171450"/>
          </a:xfrm>
          <a:prstGeom prst="rightArrow">
            <a:avLst/>
          </a:prstGeom>
          <a:solidFill>
            <a:schemeClr val="accent3"/>
          </a:solidFill>
          <a:ln w="12700"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GB" sz="3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01D508C-8138-81ED-BB54-75CFDFAFAD40}"/>
              </a:ext>
            </a:extLst>
          </p:cNvPr>
          <p:cNvSpPr txBox="1"/>
          <p:nvPr/>
        </p:nvSpPr>
        <p:spPr>
          <a:xfrm>
            <a:off x="6297210" y="4798620"/>
            <a:ext cx="39135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3464" indent="-283464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>
                <a:solidFill>
                  <a:prstClr val="black"/>
                </a:solidFill>
                <a:latin typeface="Calibri"/>
                <a:ea typeface="ヒラギノ角ゴ Pro W3" pitchFamily="-96" charset="-128"/>
              </a:rPr>
              <a:t>Classed workers in lower category</a:t>
            </a:r>
          </a:p>
        </p:txBody>
      </p:sp>
      <p:sp>
        <p:nvSpPr>
          <p:cNvPr id="20" name="Right Arrow 19">
            <a:extLst>
              <a:ext uri="{FF2B5EF4-FFF2-40B4-BE49-F238E27FC236}">
                <a16:creationId xmlns:a16="http://schemas.microsoft.com/office/drawing/2014/main" id="{89C63C69-5875-5EF4-2876-950AB7A2FEAA}"/>
              </a:ext>
            </a:extLst>
          </p:cNvPr>
          <p:cNvSpPr/>
          <p:nvPr/>
        </p:nvSpPr>
        <p:spPr>
          <a:xfrm>
            <a:off x="5882802" y="5195143"/>
            <a:ext cx="412750" cy="171450"/>
          </a:xfrm>
          <a:prstGeom prst="rightArrow">
            <a:avLst/>
          </a:prstGeom>
          <a:solidFill>
            <a:schemeClr val="accent3"/>
          </a:solidFill>
          <a:ln w="12700"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GB" sz="3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BDD5725-9CE8-BEAA-2BDE-CD4E77BEB752}"/>
              </a:ext>
            </a:extLst>
          </p:cNvPr>
          <p:cNvSpPr txBox="1"/>
          <p:nvPr/>
        </p:nvSpPr>
        <p:spPr>
          <a:xfrm>
            <a:off x="6297210" y="5106080"/>
            <a:ext cx="39135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3464" indent="-283464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>
                <a:solidFill>
                  <a:prstClr val="black"/>
                </a:solidFill>
                <a:latin typeface="Calibri"/>
                <a:ea typeface="ヒラギノ角ゴ Pro W3" pitchFamily="-96" charset="-128"/>
              </a:rPr>
              <a:t>Subsidized by the state/ only SER sector</a:t>
            </a:r>
          </a:p>
        </p:txBody>
      </p:sp>
      <p:sp>
        <p:nvSpPr>
          <p:cNvPr id="22" name="Right Arrow 21">
            <a:extLst>
              <a:ext uri="{FF2B5EF4-FFF2-40B4-BE49-F238E27FC236}">
                <a16:creationId xmlns:a16="http://schemas.microsoft.com/office/drawing/2014/main" id="{E16B48B2-9DAD-2BA7-2894-DF22FB3CDFA6}"/>
              </a:ext>
            </a:extLst>
          </p:cNvPr>
          <p:cNvSpPr/>
          <p:nvPr/>
        </p:nvSpPr>
        <p:spPr>
          <a:xfrm>
            <a:off x="5870812" y="5602108"/>
            <a:ext cx="412750" cy="171450"/>
          </a:xfrm>
          <a:prstGeom prst="rightArrow">
            <a:avLst/>
          </a:prstGeom>
          <a:solidFill>
            <a:schemeClr val="accent3"/>
          </a:solidFill>
          <a:ln w="12700"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GB" sz="3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D0FC29B-1318-0BC3-E328-97F2B29478B7}"/>
              </a:ext>
            </a:extLst>
          </p:cNvPr>
          <p:cNvSpPr txBox="1"/>
          <p:nvPr/>
        </p:nvSpPr>
        <p:spPr>
          <a:xfrm>
            <a:off x="6304034" y="5510052"/>
            <a:ext cx="39135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3464" indent="-283464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>
                <a:solidFill>
                  <a:prstClr val="black"/>
                </a:solidFill>
                <a:latin typeface="Calibri"/>
                <a:ea typeface="ヒラギノ角ゴ Pro W3" pitchFamily="-96" charset="-128"/>
              </a:rPr>
              <a:t>Flexibility for employers to allocate hours</a:t>
            </a:r>
          </a:p>
        </p:txBody>
      </p:sp>
      <p:sp>
        <p:nvSpPr>
          <p:cNvPr id="24" name="Right Arrow 23">
            <a:extLst>
              <a:ext uri="{FF2B5EF4-FFF2-40B4-BE49-F238E27FC236}">
                <a16:creationId xmlns:a16="http://schemas.microsoft.com/office/drawing/2014/main" id="{509B6E37-D026-56D3-7982-6C76E4DA9D05}"/>
              </a:ext>
            </a:extLst>
          </p:cNvPr>
          <p:cNvSpPr/>
          <p:nvPr/>
        </p:nvSpPr>
        <p:spPr>
          <a:xfrm>
            <a:off x="5877068" y="6059105"/>
            <a:ext cx="412750" cy="171450"/>
          </a:xfrm>
          <a:prstGeom prst="rightArrow">
            <a:avLst/>
          </a:prstGeom>
          <a:solidFill>
            <a:schemeClr val="accent3"/>
          </a:solidFill>
          <a:ln w="12700"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GB" sz="3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2AF282C-7F8A-DE52-E67C-C852B6580244}"/>
              </a:ext>
            </a:extLst>
          </p:cNvPr>
          <p:cNvSpPr txBox="1"/>
          <p:nvPr/>
        </p:nvSpPr>
        <p:spPr>
          <a:xfrm>
            <a:off x="6304034" y="5975553"/>
            <a:ext cx="39135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3464" indent="-283464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>
                <a:solidFill>
                  <a:prstClr val="black"/>
                </a:solidFill>
                <a:latin typeface="Calibri"/>
                <a:ea typeface="ヒラギノ角ゴ Pro W3" pitchFamily="-96" charset="-128"/>
              </a:rPr>
              <a:t>Employers can deny access to FWA</a:t>
            </a:r>
          </a:p>
        </p:txBody>
      </p:sp>
    </p:spTree>
    <p:extLst>
      <p:ext uri="{BB962C8B-B14F-4D97-AF65-F5344CB8AC3E}">
        <p14:creationId xmlns:p14="http://schemas.microsoft.com/office/powerpoint/2010/main" val="3578504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8" grpId="0" animBg="1"/>
      <p:bldP spid="20" grpId="0" animBg="1"/>
      <p:bldP spid="22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D7692-92A6-E02F-D565-307CC77C7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Current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2F0F75-0B36-8353-3C0A-10547FB7AD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sz="2000" dirty="0"/>
              <a:t>Common problem regarding enforcement/applicability: </a:t>
            </a:r>
            <a:r>
              <a:rPr lang="en-GB" sz="2000" b="1" dirty="0"/>
              <a:t>employers’ discretion/flexibility </a:t>
            </a:r>
            <a:r>
              <a:rPr lang="en-GB" sz="2000" dirty="0"/>
              <a:t>in every reform enacted</a:t>
            </a:r>
          </a:p>
          <a:p>
            <a:pPr lvl="1"/>
            <a:r>
              <a:rPr lang="en-GB" sz="1600" dirty="0"/>
              <a:t>It would not be such a problem in a context where unions are strong and negotiate at the sectoral level, but it is not the case… (unilateralism)</a:t>
            </a:r>
          </a:p>
          <a:p>
            <a:pPr lvl="1"/>
            <a:r>
              <a:rPr lang="en-GB" sz="1600" dirty="0"/>
              <a:t>It reinforces a vicious circle – more regulations are needed to ensure compliance + </a:t>
            </a:r>
            <a:r>
              <a:rPr lang="en-GB" sz="1600" dirty="0" err="1"/>
              <a:t>juridification</a:t>
            </a:r>
            <a:r>
              <a:rPr lang="en-GB" sz="1600" dirty="0"/>
              <a:t> (the curious complexity of re-regulation)</a:t>
            </a:r>
          </a:p>
          <a:p>
            <a:pPr lvl="1"/>
            <a:r>
              <a:rPr lang="en-GB" sz="1600" dirty="0"/>
              <a:t>Ineffective combination of strong state control of labour relations and fragmented and weak joint regulation </a:t>
            </a:r>
          </a:p>
          <a:p>
            <a:pPr marL="400050">
              <a:buFont typeface="Arial" panose="020B0604020202020204" pitchFamily="34" charset="0"/>
              <a:buChar char="•"/>
            </a:pPr>
            <a:r>
              <a:rPr lang="en-GB" sz="2000" dirty="0"/>
              <a:t>Dead letters? … remains to be seen</a:t>
            </a:r>
          </a:p>
          <a:p>
            <a:pPr lvl="1"/>
            <a:r>
              <a:rPr lang="en-GB" sz="1600" dirty="0"/>
              <a:t>Elephant in the room: organised labour is weak and fragmented</a:t>
            </a:r>
          </a:p>
          <a:p>
            <a:pPr lvl="1"/>
            <a:r>
              <a:rPr lang="en-GB" sz="1600" dirty="0"/>
              <a:t>Potential reform to the CB and IR system could bring about change (e.g. sector level bargaining)</a:t>
            </a:r>
          </a:p>
          <a:p>
            <a:pPr lvl="1"/>
            <a:r>
              <a:rPr lang="en-GB" sz="1600" dirty="0"/>
              <a:t>Persistent challenges at the political, economic and cultural levels to gain momentum for a reform of this nature (politics matter!)</a:t>
            </a:r>
          </a:p>
        </p:txBody>
      </p:sp>
    </p:spTree>
    <p:extLst>
      <p:ext uri="{BB962C8B-B14F-4D97-AF65-F5344CB8AC3E}">
        <p14:creationId xmlns:p14="http://schemas.microsoft.com/office/powerpoint/2010/main" val="32027641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8D0E086-AD1D-ABE2-68C2-1C9949712879}"/>
              </a:ext>
            </a:extLst>
          </p:cNvPr>
          <p:cNvSpPr txBox="1"/>
          <p:nvPr/>
        </p:nvSpPr>
        <p:spPr>
          <a:xfrm>
            <a:off x="0" y="1493997"/>
            <a:ext cx="12090400" cy="517064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srgbClr val="2E2E3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2E2E3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Technological change has re-shaped and challenged traditional understandings of work. Authors suggest that these platforms promote 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6D009C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exploitative labour dynamics 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2E2E3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(Antunes, 2020).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6D009C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Domestic work 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2E2E3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is no exception to the widespread of platform services. Through these, users can search for and hire domestic workers (DW) at the time that websites mediate this contract.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2E2E3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2E2E3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Chile provides an interesting case to analyse the extent of this precarity, since domestic work has inherited 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6D009C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colonial, indigenous, gender and class dynamics that are still present in the configuration of labour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2E2E3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which, summed to the 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6D009C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migratory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2E2E3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component, make these workers 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6D009C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prone to precarious work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2E2E3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2E2E3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Hence, these historical, social, and factual dynamics expose the need to explore the layers of precarity amidst the widespread use of platform work in this occupation. Through 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6D009C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Critical Discourse Analysis 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2E2E3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(Fairclough,1989)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6D009C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2E2E3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6D009C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our study critically explores three digital platforms for DW in Chile</a:t>
            </a: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srgbClr val="2E2E3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1D2C19-DC42-8F93-A5F0-FD997CD4D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5" y="429225"/>
            <a:ext cx="11474450" cy="1064772"/>
          </a:xfrm>
        </p:spPr>
        <p:txBody>
          <a:bodyPr/>
          <a:lstStyle/>
          <a:p>
            <a:r>
              <a:rPr lang="en-US" sz="2800" dirty="0">
                <a:solidFill>
                  <a:schemeClr val="accent1"/>
                </a:solidFill>
              </a:rPr>
              <a:t>DIGITAL PLATFORMS FOR (FEMALE) DOMESTIC WORKERS IN CHILE: PRECARIZATION, INVISIBILIZATION, AND MERCANTILIZATION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233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0FCC55A-9AD9-7B65-A1CD-5747B7B1B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1856" y="481726"/>
            <a:ext cx="8623531" cy="1064772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KEY FINDINGS AND REFLECTIONS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AB79DF0-FCA7-8503-8B33-AE27862F5A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9612" y="1688659"/>
            <a:ext cx="8815775" cy="4728399"/>
          </a:xfrm>
        </p:spPr>
        <p:txBody>
          <a:bodyPr/>
          <a:lstStyle/>
          <a:p>
            <a:r>
              <a:rPr lang="en-US" sz="2300" b="1" dirty="0">
                <a:solidFill>
                  <a:schemeClr val="accent1"/>
                </a:solidFill>
              </a:rPr>
              <a:t>Personal characteristics, </a:t>
            </a:r>
            <a:r>
              <a:rPr lang="en-US" sz="2300" dirty="0"/>
              <a:t>such as age, gender, nationality, and lifestyle, </a:t>
            </a:r>
            <a:r>
              <a:rPr lang="en-US" sz="2300" b="1" dirty="0">
                <a:solidFill>
                  <a:schemeClr val="accent1"/>
                </a:solidFill>
              </a:rPr>
              <a:t>are marketized </a:t>
            </a:r>
            <a:r>
              <a:rPr lang="en-US" sz="2300" dirty="0"/>
              <a:t>as part of a product (a good) where workers are easily replaceable, unveiling the commodification of DW. </a:t>
            </a:r>
          </a:p>
          <a:p>
            <a:r>
              <a:rPr lang="en-US" sz="2300" dirty="0"/>
              <a:t>There is a dominance and commodification over the worker's time, private life, and corporality, a dynamic that we call </a:t>
            </a:r>
            <a:r>
              <a:rPr lang="en-US" sz="2300" b="1" dirty="0" err="1">
                <a:solidFill>
                  <a:schemeClr val="accent1"/>
                </a:solidFill>
              </a:rPr>
              <a:t>chronoproperty</a:t>
            </a:r>
            <a:r>
              <a:rPr lang="en-US" sz="2300" dirty="0">
                <a:solidFill>
                  <a:schemeClr val="accent1"/>
                </a:solidFill>
              </a:rPr>
              <a:t>. </a:t>
            </a:r>
          </a:p>
          <a:p>
            <a:r>
              <a:rPr lang="en-GB" sz="2300" dirty="0">
                <a:ea typeface="Times New Roman" panose="02020603050405020304" pitchFamily="18" charset="0"/>
              </a:rPr>
              <a:t>W</a:t>
            </a:r>
            <a:r>
              <a:rPr lang="en-GB" sz="2300" dirty="0">
                <a:effectLst/>
                <a:ea typeface="Times New Roman" panose="02020603050405020304" pitchFamily="18" charset="0"/>
              </a:rPr>
              <a:t>e discuss Chile's need for and </a:t>
            </a:r>
            <a:r>
              <a:rPr lang="en-GB" sz="2300" b="1" dirty="0">
                <a:solidFill>
                  <a:schemeClr val="accent1"/>
                </a:solidFill>
                <a:effectLst/>
                <a:ea typeface="Times New Roman" panose="02020603050405020304" pitchFamily="18" charset="0"/>
              </a:rPr>
              <a:t>lack of regulation </a:t>
            </a:r>
            <a:r>
              <a:rPr lang="en-GB" sz="2300" dirty="0">
                <a:effectLst/>
                <a:ea typeface="Times New Roman" panose="02020603050405020304" pitchFamily="18" charset="0"/>
              </a:rPr>
              <a:t>for digital platforms. This, in addition to the need for further national policies against discrimination in the workplace.</a:t>
            </a:r>
          </a:p>
          <a:p>
            <a:r>
              <a:rPr lang="en-GB" sz="2300" dirty="0">
                <a:ea typeface="Times New Roman" panose="02020603050405020304" pitchFamily="18" charset="0"/>
              </a:rPr>
              <a:t>T</a:t>
            </a:r>
            <a:r>
              <a:rPr lang="en-GB" sz="2300" dirty="0">
                <a:effectLst/>
                <a:ea typeface="Times New Roman" panose="02020603050405020304" pitchFamily="18" charset="0"/>
              </a:rPr>
              <a:t>he need to advance toward an </a:t>
            </a:r>
            <a:r>
              <a:rPr lang="en-GB" sz="2300" b="1" dirty="0">
                <a:solidFill>
                  <a:schemeClr val="accent1"/>
                </a:solidFill>
                <a:effectLst/>
                <a:ea typeface="Times New Roman" panose="02020603050405020304" pitchFamily="18" charset="0"/>
              </a:rPr>
              <a:t>intersectional understanding of DW’s precarious work </a:t>
            </a:r>
            <a:r>
              <a:rPr lang="en-GB" sz="2300" dirty="0">
                <a:effectLst/>
                <a:ea typeface="Times New Roman" panose="02020603050405020304" pitchFamily="18" charset="0"/>
              </a:rPr>
              <a:t>mediated by digital platforms. This considering that domestic work is mostly performed by both national and migrant women crossed by gender, class, and race dynamics.</a:t>
            </a:r>
            <a:endParaRPr lang="en-GB" sz="2300" dirty="0">
              <a:effectLst/>
              <a:ea typeface="Arial" panose="020B0604020202020204" pitchFamily="34" charset="0"/>
            </a:endParaRPr>
          </a:p>
          <a:p>
            <a:endParaRPr lang="en-GB" sz="23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endParaRPr lang="en-US" sz="23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A5FA72-B57D-4617-8237-0A40D8C53B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3249612" cy="689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910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37E4EE-E69A-37DA-5A40-0554316470F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E85FC7-13DC-D24B-89C2-5E16CAE8A8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6F9B18-0433-611E-8DFD-CD4939D32D54}"/>
              </a:ext>
            </a:extLst>
          </p:cNvPr>
          <p:cNvSpPr txBox="1"/>
          <p:nvPr/>
        </p:nvSpPr>
        <p:spPr>
          <a:xfrm>
            <a:off x="1172307" y="2674947"/>
            <a:ext cx="9847385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Labour Relations in Latin America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Current challenges and future directions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30th April 2024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Work and Equialities Institute</a:t>
            </a:r>
          </a:p>
        </p:txBody>
      </p:sp>
    </p:spTree>
    <p:extLst>
      <p:ext uri="{BB962C8B-B14F-4D97-AF65-F5344CB8AC3E}">
        <p14:creationId xmlns:p14="http://schemas.microsoft.com/office/powerpoint/2010/main" val="9151031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37E4EE-E69A-37DA-5A40-0554316470F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E85FC7-13DC-D24B-89C2-5E16CAE8A8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7" name="Picture 6" descr="A power line tower with wires&#10;&#10;Description automatically generated">
            <a:extLst>
              <a:ext uri="{FF2B5EF4-FFF2-40B4-BE49-F238E27FC236}">
                <a16:creationId xmlns:a16="http://schemas.microsoft.com/office/drawing/2014/main" id="{F539FAB1-26FE-99D8-EF0F-73BD37A48E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382832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C81E75E-5A47-9A2E-3D03-1FD9B0AB2671}"/>
              </a:ext>
            </a:extLst>
          </p:cNvPr>
          <p:cNvSpPr txBox="1"/>
          <p:nvPr/>
        </p:nvSpPr>
        <p:spPr>
          <a:xfrm>
            <a:off x="4217092" y="2644170"/>
            <a:ext cx="36768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 panose="02000503000000020004" pitchFamily="2" charset="0"/>
                <a:ea typeface="Aptos" panose="020B0004020202020204" pitchFamily="34" charset="0"/>
                <a:cs typeface="Times New Roman (Body CS)"/>
              </a:rPr>
              <a:t>A new design of the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 panose="02000503000000020004" pitchFamily="2" charset="0"/>
                <a:ea typeface="Aptos" panose="020B0004020202020204" pitchFamily="34" charset="0"/>
                <a:cs typeface="Times New Roman (Body CS)"/>
              </a:rPr>
              <a:t>overhead power lines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 panose="02000503000000020004" pitchFamily="2" charset="0"/>
                <a:ea typeface="Aptos" panose="020B0004020202020204" pitchFamily="34" charset="0"/>
                <a:cs typeface="Times New Roman (Body CS)"/>
              </a:rPr>
              <a:t>of work and employment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 panose="02000503000000020004" pitchFamily="2" charset="0"/>
                <a:ea typeface="Aptos" panose="020B0004020202020204" pitchFamily="34" charset="0"/>
                <a:cs typeface="Times New Roman (Body CS)"/>
              </a:rPr>
              <a:t>in Latin America?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Book" panose="02000503020000020003" pitchFamily="2" charset="0"/>
              <a:ea typeface="Aptos" panose="020B0004020202020204" pitchFamily="34" charset="0"/>
              <a:cs typeface="Times New Roman (Body CS)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D844673-233F-9C49-53FD-C5F4EE23E5AD}"/>
              </a:ext>
            </a:extLst>
          </p:cNvPr>
          <p:cNvGrpSpPr/>
          <p:nvPr/>
        </p:nvGrpSpPr>
        <p:grpSpPr>
          <a:xfrm>
            <a:off x="8229600" y="2027398"/>
            <a:ext cx="3447923" cy="3264868"/>
            <a:chOff x="8229600" y="2027398"/>
            <a:chExt cx="3447923" cy="3264868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B4A43F4-01C0-C505-4EE2-BF7BC70FFB22}"/>
                </a:ext>
              </a:extLst>
            </p:cNvPr>
            <p:cNvSpPr txBox="1"/>
            <p:nvPr/>
          </p:nvSpPr>
          <p:spPr>
            <a:xfrm>
              <a:off x="8728240" y="2027398"/>
              <a:ext cx="2949283" cy="3264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marR="0" lvl="0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Char char="§"/>
                <a:tabLst/>
                <a:defRPr/>
              </a:pPr>
              <a:r>
                <a:rPr kumimoji="0" lang="en-GB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Motives 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Char char="§"/>
                <a:tabLst/>
                <a:defRPr/>
              </a:pPr>
              <a:r>
                <a:rPr kumimoji="0" lang="en-GB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Nature and Scope 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Char char="§"/>
                <a:tabLst/>
                <a:defRPr/>
              </a:pPr>
              <a:r>
                <a:rPr kumimoji="0" lang="en-GB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Battles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Char char="§"/>
                <a:tabLst/>
                <a:defRPr/>
              </a:pPr>
              <a:r>
                <a:rPr kumimoji="0" lang="en-GB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Regional variation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Char char="§"/>
                <a:tabLst/>
                <a:defRPr/>
              </a:pPr>
              <a:r>
                <a:rPr kumimoji="0" lang="en-GB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Effects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Char char="§"/>
                <a:tabLst/>
                <a:defRPr/>
              </a:pPr>
              <a:r>
                <a:rPr kumimoji="0" lang="en-GB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Necessity arguments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5" name="Left Brace 4">
              <a:extLst>
                <a:ext uri="{FF2B5EF4-FFF2-40B4-BE49-F238E27FC236}">
                  <a16:creationId xmlns:a16="http://schemas.microsoft.com/office/drawing/2014/main" id="{F6BC168D-A6BF-A43F-1378-C6E08A7C2E25}"/>
                </a:ext>
              </a:extLst>
            </p:cNvPr>
            <p:cNvSpPr/>
            <p:nvPr/>
          </p:nvSpPr>
          <p:spPr>
            <a:xfrm>
              <a:off x="8229600" y="2027398"/>
              <a:ext cx="369277" cy="2803203"/>
            </a:xfrm>
            <a:prstGeom prst="leftBrac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4088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7831213-CAD2-43D8-B7DC-4F67F83CC27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E85FC7-13DC-D24B-89C2-5E16CAE8A8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A3C32B-A372-ECAB-DD98-30D1C94ACFAE}"/>
              </a:ext>
            </a:extLst>
          </p:cNvPr>
          <p:cNvSpPr txBox="1"/>
          <p:nvPr/>
        </p:nvSpPr>
        <p:spPr>
          <a:xfrm>
            <a:off x="4995863" y="6306851"/>
            <a:ext cx="635793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LZ based on Vega Ruiz, 2005 and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Senén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González and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Aravena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Carrasco, 2023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5EEA7A7-48C7-2AD4-9185-6A44D9DAC6B4}"/>
              </a:ext>
            </a:extLst>
          </p:cNvPr>
          <p:cNvGraphicFramePr>
            <a:graphicFrameLocks noGrp="1"/>
          </p:cNvGraphicFramePr>
          <p:nvPr/>
        </p:nvGraphicFramePr>
        <p:xfrm>
          <a:off x="511626" y="920761"/>
          <a:ext cx="10842174" cy="5345076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1790806">
                  <a:extLst>
                    <a:ext uri="{9D8B030D-6E8A-4147-A177-3AD203B41FA5}">
                      <a16:colId xmlns:a16="http://schemas.microsoft.com/office/drawing/2014/main" val="2991592377"/>
                    </a:ext>
                  </a:extLst>
                </a:gridCol>
                <a:gridCol w="1793588">
                  <a:extLst>
                    <a:ext uri="{9D8B030D-6E8A-4147-A177-3AD203B41FA5}">
                      <a16:colId xmlns:a16="http://schemas.microsoft.com/office/drawing/2014/main" val="3861842199"/>
                    </a:ext>
                  </a:extLst>
                </a:gridCol>
                <a:gridCol w="725778">
                  <a:extLst>
                    <a:ext uri="{9D8B030D-6E8A-4147-A177-3AD203B41FA5}">
                      <a16:colId xmlns:a16="http://schemas.microsoft.com/office/drawing/2014/main" val="2128537845"/>
                    </a:ext>
                  </a:extLst>
                </a:gridCol>
                <a:gridCol w="725778">
                  <a:extLst>
                    <a:ext uri="{9D8B030D-6E8A-4147-A177-3AD203B41FA5}">
                      <a16:colId xmlns:a16="http://schemas.microsoft.com/office/drawing/2014/main" val="2466621730"/>
                    </a:ext>
                  </a:extLst>
                </a:gridCol>
                <a:gridCol w="725778">
                  <a:extLst>
                    <a:ext uri="{9D8B030D-6E8A-4147-A177-3AD203B41FA5}">
                      <a16:colId xmlns:a16="http://schemas.microsoft.com/office/drawing/2014/main" val="3545884485"/>
                    </a:ext>
                  </a:extLst>
                </a:gridCol>
                <a:gridCol w="725778">
                  <a:extLst>
                    <a:ext uri="{9D8B030D-6E8A-4147-A177-3AD203B41FA5}">
                      <a16:colId xmlns:a16="http://schemas.microsoft.com/office/drawing/2014/main" val="4115502691"/>
                    </a:ext>
                  </a:extLst>
                </a:gridCol>
                <a:gridCol w="725778">
                  <a:extLst>
                    <a:ext uri="{9D8B030D-6E8A-4147-A177-3AD203B41FA5}">
                      <a16:colId xmlns:a16="http://schemas.microsoft.com/office/drawing/2014/main" val="2596564750"/>
                    </a:ext>
                  </a:extLst>
                </a:gridCol>
                <a:gridCol w="725778">
                  <a:extLst>
                    <a:ext uri="{9D8B030D-6E8A-4147-A177-3AD203B41FA5}">
                      <a16:colId xmlns:a16="http://schemas.microsoft.com/office/drawing/2014/main" val="1537861758"/>
                    </a:ext>
                  </a:extLst>
                </a:gridCol>
                <a:gridCol w="725778">
                  <a:extLst>
                    <a:ext uri="{9D8B030D-6E8A-4147-A177-3AD203B41FA5}">
                      <a16:colId xmlns:a16="http://schemas.microsoft.com/office/drawing/2014/main" val="1700168459"/>
                    </a:ext>
                  </a:extLst>
                </a:gridCol>
                <a:gridCol w="725778">
                  <a:extLst>
                    <a:ext uri="{9D8B030D-6E8A-4147-A177-3AD203B41FA5}">
                      <a16:colId xmlns:a16="http://schemas.microsoft.com/office/drawing/2014/main" val="4289207027"/>
                    </a:ext>
                  </a:extLst>
                </a:gridCol>
                <a:gridCol w="725778">
                  <a:extLst>
                    <a:ext uri="{9D8B030D-6E8A-4147-A177-3AD203B41FA5}">
                      <a16:colId xmlns:a16="http://schemas.microsoft.com/office/drawing/2014/main" val="3346048103"/>
                    </a:ext>
                  </a:extLst>
                </a:gridCol>
                <a:gridCol w="725778">
                  <a:extLst>
                    <a:ext uri="{9D8B030D-6E8A-4147-A177-3AD203B41FA5}">
                      <a16:colId xmlns:a16="http://schemas.microsoft.com/office/drawing/2014/main" val="4053272612"/>
                    </a:ext>
                  </a:extLst>
                </a:gridCol>
              </a:tblGrid>
              <a:tr h="87291"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90s Labour reforms</a:t>
                      </a:r>
                    </a:p>
                  </a:txBody>
                  <a:tcPr marL="7958" marR="7958" marT="79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Key elements</a:t>
                      </a:r>
                    </a:p>
                  </a:txBody>
                  <a:tcPr marL="7958" marR="7958" marT="79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1" u="none" strike="noStrike" dirty="0">
                          <a:effectLst/>
                        </a:rPr>
                        <a:t>Argentina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1" u="none" strike="noStrike" dirty="0">
                          <a:effectLst/>
                        </a:rPr>
                        <a:t>Brazil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1" u="none" strike="noStrike" dirty="0">
                          <a:effectLst/>
                        </a:rPr>
                        <a:t>Bolivia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1" u="none" strike="noStrike" dirty="0">
                          <a:effectLst/>
                        </a:rPr>
                        <a:t>Colombia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1" u="none" strike="noStrike" dirty="0">
                          <a:effectLst/>
                        </a:rPr>
                        <a:t>Chile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1" u="none" strike="noStrike" dirty="0">
                          <a:effectLst/>
                        </a:rPr>
                        <a:t>Ecuador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1" u="none" strike="noStrike" dirty="0">
                          <a:effectLst/>
                        </a:rPr>
                        <a:t>México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1" u="none" strike="noStrike" dirty="0">
                          <a:effectLst/>
                        </a:rPr>
                        <a:t>Perú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1" u="none" strike="noStrike" dirty="0">
                          <a:effectLst/>
                        </a:rPr>
                        <a:t>Uruguay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1" u="none" strike="noStrike" dirty="0">
                          <a:effectLst/>
                        </a:rPr>
                        <a:t>Venezuela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b"/>
                </a:tc>
                <a:extLst>
                  <a:ext uri="{0D108BD9-81ED-4DB2-BD59-A6C34878D82A}">
                    <a16:rowId xmlns:a16="http://schemas.microsoft.com/office/drawing/2014/main" val="1384806472"/>
                  </a:ext>
                </a:extLst>
              </a:tr>
              <a:tr h="382118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GB" sz="1000" b="1" u="none" strike="noStrike" dirty="0">
                          <a:effectLst/>
                        </a:rPr>
                        <a:t>Contractual Arrangements and Conditions</a:t>
                      </a:r>
                      <a:endParaRPr lang="en-GB" sz="1000" b="1" i="0" u="none" strike="noStrike" dirty="0">
                        <a:solidFill>
                          <a:srgbClr val="0D0D0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58" marR="7958" marT="795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Contracts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700" u="none" strike="noStrike">
                          <a:effectLst/>
                        </a:rPr>
                        <a:t>·</a:t>
                      </a:r>
                      <a:endParaRPr lang="en-GB" sz="17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700" u="none" strike="noStrike">
                          <a:effectLst/>
                        </a:rPr>
                        <a:t>·</a:t>
                      </a:r>
                      <a:endParaRPr lang="en-GB" sz="17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700" u="none" strike="noStrike">
                          <a:effectLst/>
                        </a:rPr>
                        <a:t>·</a:t>
                      </a:r>
                      <a:endParaRPr lang="en-GB" sz="17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700" u="none" strike="noStrike">
                          <a:effectLst/>
                        </a:rPr>
                        <a:t>·</a:t>
                      </a:r>
                      <a:endParaRPr lang="en-GB" sz="17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700" u="none" strike="noStrike">
                          <a:effectLst/>
                        </a:rPr>
                        <a:t>·</a:t>
                      </a:r>
                      <a:endParaRPr lang="en-GB" sz="17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b"/>
                </a:tc>
                <a:extLst>
                  <a:ext uri="{0D108BD9-81ED-4DB2-BD59-A6C34878D82A}">
                    <a16:rowId xmlns:a16="http://schemas.microsoft.com/office/drawing/2014/main" val="2512436528"/>
                  </a:ext>
                </a:extLst>
              </a:tr>
              <a:tr h="38211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Trial period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700" u="none" strike="noStrike" dirty="0">
                          <a:effectLst/>
                        </a:rPr>
                        <a:t>·</a:t>
                      </a:r>
                      <a:endParaRPr lang="en-GB" sz="17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700" u="none" strike="noStrike">
                          <a:effectLst/>
                        </a:rPr>
                        <a:t>·</a:t>
                      </a:r>
                      <a:endParaRPr lang="en-GB" sz="17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700" u="none" strike="noStrike">
                          <a:effectLst/>
                        </a:rPr>
                        <a:t>·</a:t>
                      </a:r>
                      <a:endParaRPr lang="en-GB" sz="17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b"/>
                </a:tc>
                <a:extLst>
                  <a:ext uri="{0D108BD9-81ED-4DB2-BD59-A6C34878D82A}">
                    <a16:rowId xmlns:a16="http://schemas.microsoft.com/office/drawing/2014/main" val="1367937842"/>
                  </a:ext>
                </a:extLst>
              </a:tr>
              <a:tr h="38211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Dismissal causes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700" u="none" strike="noStrike" dirty="0">
                          <a:effectLst/>
                        </a:rPr>
                        <a:t>·</a:t>
                      </a:r>
                      <a:endParaRPr lang="en-GB" sz="17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700" u="none" strike="noStrike">
                          <a:effectLst/>
                        </a:rPr>
                        <a:t>·</a:t>
                      </a:r>
                      <a:endParaRPr lang="en-GB" sz="17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b"/>
                </a:tc>
                <a:extLst>
                  <a:ext uri="{0D108BD9-81ED-4DB2-BD59-A6C34878D82A}">
                    <a16:rowId xmlns:a16="http://schemas.microsoft.com/office/drawing/2014/main" val="3329914131"/>
                  </a:ext>
                </a:extLst>
              </a:tr>
              <a:tr h="38211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Severance pay changes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700" u="none" strike="noStrike" dirty="0">
                          <a:effectLst/>
                        </a:rPr>
                        <a:t>·</a:t>
                      </a:r>
                      <a:endParaRPr lang="en-GB" sz="17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700" u="none" strike="noStrike" dirty="0">
                          <a:effectLst/>
                        </a:rPr>
                        <a:t>·</a:t>
                      </a:r>
                      <a:endParaRPr lang="en-GB" sz="17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700" u="none" strike="noStrike" dirty="0">
                          <a:effectLst/>
                        </a:rPr>
                        <a:t>·</a:t>
                      </a:r>
                      <a:endParaRPr lang="en-GB" sz="17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700" u="none" strike="noStrike" dirty="0">
                          <a:effectLst/>
                        </a:rPr>
                        <a:t>·</a:t>
                      </a:r>
                      <a:endParaRPr lang="en-GB" sz="17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700" u="none" strike="noStrike">
                          <a:effectLst/>
                        </a:rPr>
                        <a:t>·</a:t>
                      </a:r>
                      <a:endParaRPr lang="en-GB" sz="17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b"/>
                </a:tc>
                <a:extLst>
                  <a:ext uri="{0D108BD9-81ED-4DB2-BD59-A6C34878D82A}">
                    <a16:rowId xmlns:a16="http://schemas.microsoft.com/office/drawing/2014/main" val="1402583959"/>
                  </a:ext>
                </a:extLst>
              </a:tr>
              <a:tr h="38211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Flexibility in working hours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700" u="none" strike="noStrike">
                          <a:effectLst/>
                        </a:rPr>
                        <a:t>·</a:t>
                      </a:r>
                      <a:endParaRPr lang="en-GB" sz="17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700" u="none" strike="noStrike">
                          <a:effectLst/>
                        </a:rPr>
                        <a:t>·</a:t>
                      </a:r>
                      <a:endParaRPr lang="en-GB" sz="17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700" u="none" strike="noStrike">
                          <a:effectLst/>
                        </a:rPr>
                        <a:t>·</a:t>
                      </a:r>
                      <a:endParaRPr lang="en-GB" sz="17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700" u="none" strike="noStrike" dirty="0">
                          <a:effectLst/>
                        </a:rPr>
                        <a:t>·</a:t>
                      </a:r>
                      <a:endParaRPr lang="en-GB" sz="17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b"/>
                </a:tc>
                <a:extLst>
                  <a:ext uri="{0D108BD9-81ED-4DB2-BD59-A6C34878D82A}">
                    <a16:rowId xmlns:a16="http://schemas.microsoft.com/office/drawing/2014/main" val="1134597147"/>
                  </a:ext>
                </a:extLst>
              </a:tr>
              <a:tr h="38211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000" b="1" u="none" strike="noStrike" dirty="0">
                          <a:effectLst/>
                        </a:rPr>
                        <a:t>Labour Market Regulations and Policies</a:t>
                      </a:r>
                      <a:endParaRPr lang="en-GB" sz="1000" b="1" i="0" u="none" strike="noStrike" dirty="0">
                        <a:solidFill>
                          <a:srgbClr val="0D0D0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58" marR="7958" marT="795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Changes in minimum wage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700" u="none" strike="noStrike">
                          <a:effectLst/>
                        </a:rPr>
                        <a:t>·</a:t>
                      </a:r>
                      <a:endParaRPr lang="en-GB" sz="17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700" u="none" strike="noStrike" dirty="0">
                          <a:effectLst/>
                        </a:rPr>
                        <a:t>·</a:t>
                      </a:r>
                      <a:endParaRPr lang="en-GB" sz="17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700" u="none" strike="noStrike">
                          <a:effectLst/>
                        </a:rPr>
                        <a:t>·</a:t>
                      </a:r>
                      <a:endParaRPr lang="en-GB" sz="17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b"/>
                </a:tc>
                <a:extLst>
                  <a:ext uri="{0D108BD9-81ED-4DB2-BD59-A6C34878D82A}">
                    <a16:rowId xmlns:a16="http://schemas.microsoft.com/office/drawing/2014/main" val="2368033042"/>
                  </a:ext>
                </a:extLst>
              </a:tr>
              <a:tr h="41820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Exemptions from labour law for SMEs.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700" u="none" strike="noStrike">
                          <a:effectLst/>
                        </a:rPr>
                        <a:t>·</a:t>
                      </a:r>
                      <a:endParaRPr lang="en-GB" sz="17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700" u="none" strike="noStrike" dirty="0">
                          <a:effectLst/>
                        </a:rPr>
                        <a:t>·</a:t>
                      </a:r>
                      <a:endParaRPr lang="en-GB" sz="17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700" u="none" strike="noStrike">
                          <a:effectLst/>
                        </a:rPr>
                        <a:t>·</a:t>
                      </a:r>
                      <a:endParaRPr lang="en-GB" sz="17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b"/>
                </a:tc>
                <a:extLst>
                  <a:ext uri="{0D108BD9-81ED-4DB2-BD59-A6C34878D82A}">
                    <a16:rowId xmlns:a16="http://schemas.microsoft.com/office/drawing/2014/main" val="661091628"/>
                  </a:ext>
                </a:extLst>
              </a:tr>
              <a:tr h="41820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000" b="1" u="none" strike="noStrike" dirty="0">
                          <a:solidFill>
                            <a:srgbClr val="0D0D0D"/>
                          </a:solidFill>
                          <a:effectLst/>
                        </a:rPr>
                        <a:t>Collective rights and representation</a:t>
                      </a:r>
                      <a:endParaRPr lang="en-GB" sz="1000" b="1" i="0" u="none" strike="noStrike" dirty="0">
                        <a:solidFill>
                          <a:srgbClr val="0D0D0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58" marR="7958" marT="795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Decentralization in collective bargaining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700" u="none" strike="noStrike" dirty="0">
                          <a:effectLst/>
                        </a:rPr>
                        <a:t>·</a:t>
                      </a:r>
                      <a:endParaRPr lang="en-GB" sz="17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700" u="none" strike="noStrike">
                          <a:effectLst/>
                        </a:rPr>
                        <a:t>·</a:t>
                      </a:r>
                      <a:endParaRPr lang="en-GB" sz="17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b"/>
                </a:tc>
                <a:extLst>
                  <a:ext uri="{0D108BD9-81ED-4DB2-BD59-A6C34878D82A}">
                    <a16:rowId xmlns:a16="http://schemas.microsoft.com/office/drawing/2014/main" val="3924097647"/>
                  </a:ext>
                </a:extLst>
              </a:tr>
              <a:tr h="52364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New forms of extrajudicial conflict resolution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700" u="none" strike="noStrike">
                          <a:effectLst/>
                        </a:rPr>
                        <a:t>·</a:t>
                      </a:r>
                      <a:endParaRPr lang="en-GB" sz="17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7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700" u="none" strike="noStrike" dirty="0">
                          <a:effectLst/>
                        </a:rPr>
                        <a:t>·</a:t>
                      </a:r>
                      <a:endParaRPr lang="en-GB" sz="17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700" u="none" strike="noStrike" dirty="0">
                          <a:effectLst/>
                        </a:rPr>
                        <a:t>·</a:t>
                      </a:r>
                      <a:endParaRPr lang="en-GB" sz="17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700" u="none" strike="noStrike" dirty="0">
                          <a:effectLst/>
                        </a:rPr>
                        <a:t>·</a:t>
                      </a:r>
                      <a:endParaRPr lang="en-GB" sz="17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b"/>
                </a:tc>
                <a:extLst>
                  <a:ext uri="{0D108BD9-81ED-4DB2-BD59-A6C34878D82A}">
                    <a16:rowId xmlns:a16="http://schemas.microsoft.com/office/drawing/2014/main" val="2397259702"/>
                  </a:ext>
                </a:extLst>
              </a:tr>
              <a:tr h="1240201"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1" u="none" strike="noStrike" dirty="0">
                          <a:effectLst/>
                        </a:rPr>
                        <a:t>Main instruments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000" u="none" strike="noStrike" dirty="0">
                          <a:effectLst/>
                        </a:rPr>
                        <a:t>1994 </a:t>
                      </a:r>
                      <a:r>
                        <a:rPr lang="en-GB" sz="1000" u="none" strike="noStrike" dirty="0" err="1">
                          <a:effectLst/>
                        </a:rPr>
                        <a:t>Reforma</a:t>
                      </a:r>
                      <a:r>
                        <a:rPr lang="en-GB" sz="1000" u="none" strike="noStrike" dirty="0">
                          <a:effectLst/>
                        </a:rPr>
                        <a:t> </a:t>
                      </a:r>
                      <a:r>
                        <a:rPr lang="en-GB" sz="1000" u="none" strike="noStrike" dirty="0" err="1">
                          <a:effectLst/>
                        </a:rPr>
                        <a:t>Constitucional</a:t>
                      </a:r>
                      <a:r>
                        <a:rPr lang="en-GB" sz="1000" u="none" strike="noStrike" dirty="0">
                          <a:effectLst/>
                        </a:rPr>
                        <a:t>, </a:t>
                      </a:r>
                      <a:r>
                        <a:rPr lang="en-GB" sz="1000" u="none" strike="noStrike" dirty="0" err="1">
                          <a:effectLst/>
                        </a:rPr>
                        <a:t>Leyes</a:t>
                      </a:r>
                      <a:r>
                        <a:rPr lang="en-GB" sz="1000" u="none" strike="noStrike" dirty="0">
                          <a:effectLst/>
                        </a:rPr>
                        <a:t> y </a:t>
                      </a:r>
                      <a:r>
                        <a:rPr lang="en-GB" sz="1000" u="none" strike="noStrike" dirty="0" err="1">
                          <a:effectLst/>
                        </a:rPr>
                        <a:t>Decretos</a:t>
                      </a:r>
                      <a:r>
                        <a:rPr lang="en-GB" sz="1000" u="none" strike="noStrike" dirty="0">
                          <a:effectLst/>
                        </a:rPr>
                        <a:t> </a:t>
                      </a:r>
                      <a:r>
                        <a:rPr lang="en-GB" sz="1000" u="none" strike="noStrike" dirty="0" err="1">
                          <a:effectLst/>
                        </a:rPr>
                        <a:t>nacionales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000" u="none" strike="noStrike" dirty="0">
                          <a:effectLst/>
                        </a:rPr>
                        <a:t>1993 </a:t>
                      </a:r>
                      <a:r>
                        <a:rPr lang="en-GB" sz="1000" u="none" strike="noStrike" dirty="0" err="1">
                          <a:effectLst/>
                        </a:rPr>
                        <a:t>Modificaciones</a:t>
                      </a:r>
                      <a:r>
                        <a:rPr lang="en-GB" sz="1000" u="none" strike="noStrike" dirty="0">
                          <a:effectLst/>
                        </a:rPr>
                        <a:t> a la Ley</a:t>
                      </a:r>
                      <a:br>
                        <a:rPr lang="en-GB" sz="1000" u="none" strike="noStrike" dirty="0">
                          <a:effectLst/>
                        </a:rPr>
                      </a:br>
                      <a:r>
                        <a:rPr lang="en-GB" sz="1000" u="none" strike="noStrike" dirty="0" err="1">
                          <a:effectLst/>
                        </a:rPr>
                        <a:t>Consolidación</a:t>
                      </a:r>
                      <a:r>
                        <a:rPr lang="en-GB" sz="1000" u="none" strike="noStrike" dirty="0">
                          <a:effectLst/>
                        </a:rPr>
                        <a:t> de </a:t>
                      </a:r>
                      <a:r>
                        <a:rPr lang="en-GB" sz="1000" u="none" strike="noStrike" dirty="0" err="1">
                          <a:effectLst/>
                        </a:rPr>
                        <a:t>Leyes</a:t>
                      </a:r>
                      <a:r>
                        <a:rPr lang="en-GB" sz="1000" u="none" strike="noStrike" dirty="0">
                          <a:effectLst/>
                        </a:rPr>
                        <a:t> de </a:t>
                      </a:r>
                      <a:r>
                        <a:rPr lang="en-GB" sz="1000" u="none" strike="noStrike" dirty="0" err="1">
                          <a:effectLst/>
                        </a:rPr>
                        <a:t>Trabajo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000" u="none" strike="noStrike" dirty="0">
                          <a:effectLst/>
                        </a:rPr>
                        <a:t>1994 </a:t>
                      </a:r>
                      <a:r>
                        <a:rPr lang="en-GB" sz="1000" u="none" strike="noStrike" dirty="0" err="1">
                          <a:effectLst/>
                        </a:rPr>
                        <a:t>Constitución</a:t>
                      </a:r>
                      <a:r>
                        <a:rPr lang="en-GB" sz="1000" u="none" strike="noStrike" dirty="0">
                          <a:effectLst/>
                        </a:rPr>
                        <a:t> Política y sus </a:t>
                      </a:r>
                      <a:r>
                        <a:rPr lang="en-GB" sz="1000" u="none" strike="noStrike" dirty="0" err="1">
                          <a:effectLst/>
                        </a:rPr>
                        <a:t>reformas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958" marR="7958" marT="7958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000" u="none" strike="noStrike" dirty="0">
                          <a:effectLst/>
                        </a:rPr>
                        <a:t>1990/1 </a:t>
                      </a:r>
                      <a:r>
                        <a:rPr lang="en-GB" sz="1000" u="none" strike="noStrike" dirty="0" err="1">
                          <a:effectLst/>
                        </a:rPr>
                        <a:t>Constitución</a:t>
                      </a:r>
                      <a:r>
                        <a:rPr lang="en-GB" sz="1000" u="none" strike="noStrike" dirty="0">
                          <a:effectLst/>
                        </a:rPr>
                        <a:t> Política de Colombia, Ley Nº 50/Ley N° 584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958" marR="7958" marT="7958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000" u="none" strike="noStrike" dirty="0">
                          <a:effectLst/>
                        </a:rPr>
                        <a:t>! Relevance of the Plan Laboralm 1994 </a:t>
                      </a:r>
                      <a:r>
                        <a:rPr lang="en-GB" sz="1000" u="none" strike="noStrike" dirty="0" err="1">
                          <a:effectLst/>
                        </a:rPr>
                        <a:t>Modificaciones</a:t>
                      </a:r>
                      <a:r>
                        <a:rPr lang="en-GB" sz="1000" u="none" strike="noStrike" dirty="0">
                          <a:effectLst/>
                        </a:rPr>
                        <a:t> al Código del </a:t>
                      </a:r>
                      <a:r>
                        <a:rPr lang="en-GB" sz="1000" u="none" strike="noStrike" dirty="0" err="1">
                          <a:effectLst/>
                        </a:rPr>
                        <a:t>Trabajo</a:t>
                      </a:r>
                      <a:r>
                        <a:rPr lang="en-GB" sz="1000" u="none" strike="noStrike" dirty="0">
                          <a:effectLst/>
                        </a:rPr>
                        <a:t> (19010, 19069, 19049)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000" u="none" strike="noStrike" dirty="0">
                          <a:effectLst/>
                        </a:rPr>
                        <a:t>1991 </a:t>
                      </a:r>
                      <a:r>
                        <a:rPr lang="en-GB" sz="1000" u="none" strike="noStrike" dirty="0" err="1">
                          <a:effectLst/>
                        </a:rPr>
                        <a:t>Codificación</a:t>
                      </a:r>
                      <a:r>
                        <a:rPr lang="en-GB" sz="1000" u="none" strike="noStrike" dirty="0">
                          <a:effectLst/>
                        </a:rPr>
                        <a:t> del Código de </a:t>
                      </a:r>
                      <a:r>
                        <a:rPr lang="en-GB" sz="1000" u="none" strike="noStrike" dirty="0" err="1">
                          <a:effectLst/>
                        </a:rPr>
                        <a:t>Trabajo</a:t>
                      </a:r>
                      <a:r>
                        <a:rPr lang="en-GB" sz="1000" u="none" strike="noStrike" dirty="0">
                          <a:effectLst/>
                        </a:rPr>
                        <a:t>, 2000 Código del </a:t>
                      </a:r>
                      <a:r>
                        <a:rPr lang="en-GB" sz="1000" u="none" strike="noStrike" dirty="0" err="1">
                          <a:effectLst/>
                        </a:rPr>
                        <a:t>Trabajo</a:t>
                      </a:r>
                      <a:r>
                        <a:rPr lang="en-GB" sz="1000" u="none" strike="noStrike" dirty="0">
                          <a:effectLst/>
                        </a:rPr>
                        <a:t> 144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! After in connection with trade Agreements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000" u="none" strike="noStrike" dirty="0">
                          <a:effectLst/>
                        </a:rPr>
                        <a:t>1993-1997 </a:t>
                      </a:r>
                      <a:r>
                        <a:rPr lang="en-GB" sz="1000" u="none" strike="noStrike" dirty="0" err="1">
                          <a:effectLst/>
                        </a:rPr>
                        <a:t>Constitución</a:t>
                      </a:r>
                      <a:r>
                        <a:rPr lang="en-GB" sz="1000" u="none" strike="noStrike" dirty="0">
                          <a:effectLst/>
                        </a:rPr>
                        <a:t> Política, </a:t>
                      </a:r>
                      <a:r>
                        <a:rPr lang="en-GB" sz="1000" u="none" strike="noStrike" dirty="0" err="1">
                          <a:effectLst/>
                        </a:rPr>
                        <a:t>Leyes</a:t>
                      </a:r>
                      <a:r>
                        <a:rPr lang="en-GB" sz="1000" u="none" strike="noStrike" dirty="0">
                          <a:effectLst/>
                        </a:rPr>
                        <a:t> y </a:t>
                      </a:r>
                      <a:r>
                        <a:rPr lang="en-GB" sz="1000" u="none" strike="noStrike" dirty="0" err="1">
                          <a:effectLst/>
                        </a:rPr>
                        <a:t>Decretos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000" u="none" strike="noStrike" dirty="0">
                          <a:effectLst/>
                        </a:rPr>
                        <a:t>1989 </a:t>
                      </a:r>
                      <a:r>
                        <a:rPr lang="en-GB" sz="1000" u="none" strike="noStrike" dirty="0" err="1">
                          <a:effectLst/>
                        </a:rPr>
                        <a:t>Constitución</a:t>
                      </a:r>
                      <a:r>
                        <a:rPr lang="en-GB" sz="1000" u="none" strike="noStrike" dirty="0">
                          <a:effectLst/>
                        </a:rPr>
                        <a:t> de la República Oriental del Uruguay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000" u="none" strike="noStrike" dirty="0">
                          <a:effectLst/>
                        </a:rPr>
                        <a:t>1990-1997 Ley </a:t>
                      </a:r>
                      <a:r>
                        <a:rPr lang="en-GB" sz="1000" u="none" strike="noStrike" dirty="0" err="1">
                          <a:effectLst/>
                        </a:rPr>
                        <a:t>Orgánica</a:t>
                      </a:r>
                      <a:r>
                        <a:rPr lang="en-GB" sz="1000" u="none" strike="noStrike" dirty="0">
                          <a:effectLst/>
                        </a:rPr>
                        <a:t> del </a:t>
                      </a:r>
                      <a:r>
                        <a:rPr lang="en-GB" sz="1000" u="none" strike="noStrike" dirty="0" err="1">
                          <a:effectLst/>
                        </a:rPr>
                        <a:t>Trabajo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958" marR="7958" marT="7958" marB="0" anchor="ctr"/>
                </a:tc>
                <a:extLst>
                  <a:ext uri="{0D108BD9-81ED-4DB2-BD59-A6C34878D82A}">
                    <a16:rowId xmlns:a16="http://schemas.microsoft.com/office/drawing/2014/main" val="37939250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654085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97F8A5-B410-B92B-6028-A5E47BDE31E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677523" y="6604000"/>
            <a:ext cx="303213" cy="254000"/>
          </a:xfr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D7E85FC7-13DC-D24B-89C2-5E16CAE8A885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C57A941-E096-5C2F-AFDF-FF92CB74C7F0}"/>
              </a:ext>
            </a:extLst>
          </p:cNvPr>
          <p:cNvGraphicFramePr>
            <a:graphicFrameLocks noGrp="1"/>
          </p:cNvGraphicFramePr>
          <p:nvPr/>
        </p:nvGraphicFramePr>
        <p:xfrm>
          <a:off x="1352297" y="1321123"/>
          <a:ext cx="9316718" cy="3546704"/>
        </p:xfrm>
        <a:graphic>
          <a:graphicData uri="http://schemas.openxmlformats.org/drawingml/2006/table">
            <a:tbl>
              <a:tblPr firstRow="1" bandRow="1">
                <a:noFill/>
                <a:tableStyleId>{5C22544A-7EE6-4342-B048-85BDC9FD1C3A}</a:tableStyleId>
              </a:tblPr>
              <a:tblGrid>
                <a:gridCol w="1883934">
                  <a:extLst>
                    <a:ext uri="{9D8B030D-6E8A-4147-A177-3AD203B41FA5}">
                      <a16:colId xmlns:a16="http://schemas.microsoft.com/office/drawing/2014/main" val="4067461140"/>
                    </a:ext>
                  </a:extLst>
                </a:gridCol>
                <a:gridCol w="2081369">
                  <a:extLst>
                    <a:ext uri="{9D8B030D-6E8A-4147-A177-3AD203B41FA5}">
                      <a16:colId xmlns:a16="http://schemas.microsoft.com/office/drawing/2014/main" val="1412465673"/>
                    </a:ext>
                  </a:extLst>
                </a:gridCol>
                <a:gridCol w="1196569">
                  <a:extLst>
                    <a:ext uri="{9D8B030D-6E8A-4147-A177-3AD203B41FA5}">
                      <a16:colId xmlns:a16="http://schemas.microsoft.com/office/drawing/2014/main" val="1881092968"/>
                    </a:ext>
                  </a:extLst>
                </a:gridCol>
                <a:gridCol w="1645781">
                  <a:extLst>
                    <a:ext uri="{9D8B030D-6E8A-4147-A177-3AD203B41FA5}">
                      <a16:colId xmlns:a16="http://schemas.microsoft.com/office/drawing/2014/main" val="726612996"/>
                    </a:ext>
                  </a:extLst>
                </a:gridCol>
                <a:gridCol w="1138607">
                  <a:extLst>
                    <a:ext uri="{9D8B030D-6E8A-4147-A177-3AD203B41FA5}">
                      <a16:colId xmlns:a16="http://schemas.microsoft.com/office/drawing/2014/main" val="60997832"/>
                    </a:ext>
                  </a:extLst>
                </a:gridCol>
                <a:gridCol w="1370458">
                  <a:extLst>
                    <a:ext uri="{9D8B030D-6E8A-4147-A177-3AD203B41FA5}">
                      <a16:colId xmlns:a16="http://schemas.microsoft.com/office/drawing/2014/main" val="3632414053"/>
                    </a:ext>
                  </a:extLst>
                </a:gridCol>
              </a:tblGrid>
              <a:tr h="571597">
                <a:tc>
                  <a:txBody>
                    <a:bodyPr/>
                    <a:lstStyle/>
                    <a:p>
                      <a:pPr algn="l" fontAlgn="b"/>
                      <a:endParaRPr lang="en-GB" sz="14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327107" marR="196264" marT="196264" marB="196264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8F9A9D">
                          <a:alpha val="60000"/>
                        </a:srgb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Argentina</a:t>
                      </a:r>
                      <a:endParaRPr lang="en-GB" sz="14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327107" marR="196264" marT="196264" marB="196264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8F9A9D">
                          <a:alpha val="60000"/>
                        </a:srgb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Brazil</a:t>
                      </a:r>
                      <a:endParaRPr lang="en-GB" sz="14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327107" marR="196264" marT="196264" marB="196264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8F9A9D">
                          <a:alpha val="60000"/>
                        </a:srgb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Colombia</a:t>
                      </a:r>
                      <a:endParaRPr lang="en-GB" sz="14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327107" marR="196264" marT="196264" marB="196264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8F9A9D">
                          <a:alpha val="60000"/>
                        </a:srgb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Chile</a:t>
                      </a:r>
                      <a:endParaRPr lang="en-GB" sz="14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327107" marR="196264" marT="196264" marB="196264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8F9A9D">
                          <a:alpha val="60000"/>
                        </a:srgb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México</a:t>
                      </a:r>
                      <a:endParaRPr lang="en-GB" sz="14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327107" marR="196264" marT="196264" marB="196264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8F9A9D">
                          <a:alpha val="60000"/>
                        </a:srgb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6920837"/>
                  </a:ext>
                </a:extLst>
              </a:tr>
              <a:tr h="921542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Contractual arrangements and Conditions</a:t>
                      </a:r>
                      <a:endParaRPr lang="en-GB" sz="14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327107" marR="170096" marT="170096" marB="170096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2023 Decree and under debate</a:t>
                      </a:r>
                      <a:endParaRPr lang="en-GB" sz="14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327107" marR="170096" marT="170096" marB="170096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under debate</a:t>
                      </a:r>
                      <a:endParaRPr lang="en-GB" sz="14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327107" marR="170096" marT="170096" marB="170096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under debate (-)</a:t>
                      </a:r>
                      <a:endParaRPr lang="en-GB" sz="14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327107" marR="170096" marT="170096" marB="170096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2022 y 2023</a:t>
                      </a:r>
                      <a:endParaRPr lang="en-GB" sz="14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327107" marR="170096" marT="170096" marB="170096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2019 + under debate </a:t>
                      </a:r>
                      <a:endParaRPr lang="en-GB" sz="14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327107" marR="170096" marT="170096" marB="170096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7362448"/>
                  </a:ext>
                </a:extLst>
              </a:tr>
              <a:tr h="921542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Labour Market Regulations and Policies</a:t>
                      </a:r>
                      <a:endParaRPr lang="en-GB" sz="14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327107" marR="170096" marT="170096" marB="170096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2023 Decree and under debate</a:t>
                      </a:r>
                      <a:endParaRPr lang="en-GB" sz="14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327107" marR="170096" marT="170096" marB="170096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?</a:t>
                      </a:r>
                    </a:p>
                  </a:txBody>
                  <a:tcPr marL="327107" marR="170096" marT="170096" marB="17009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under debate (-)</a:t>
                      </a:r>
                      <a:endParaRPr lang="en-GB" sz="14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327107" marR="170096" marT="170096" marB="170096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2022 y 2023</a:t>
                      </a:r>
                      <a:endParaRPr lang="en-GB" sz="14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327107" marR="170096" marT="170096" marB="170096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2019 + under debate </a:t>
                      </a:r>
                      <a:endParaRPr lang="en-GB" sz="14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327107" marR="170096" marT="170096" marB="170096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4313663"/>
                  </a:ext>
                </a:extLst>
              </a:tr>
              <a:tr h="921542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Collective Rights and Representation</a:t>
                      </a:r>
                      <a:endParaRPr lang="en-GB" sz="14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327107" marR="170096" marT="170096" marB="170096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2023 Decree and under debate</a:t>
                      </a:r>
                      <a:endParaRPr lang="en-GB" sz="14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327107" marR="170096" marT="170096" marB="170096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under debate</a:t>
                      </a:r>
                      <a:endParaRPr lang="en-GB" sz="14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327107" marR="170096" marT="170096" marB="170096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under debate (-)</a:t>
                      </a:r>
                      <a:endParaRPr lang="en-GB" sz="14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327107" marR="170096" marT="170096" marB="170096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2022 y 2023</a:t>
                      </a:r>
                      <a:endParaRPr lang="en-GB" sz="14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327107" marR="170096" marT="170096" marB="170096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2019 + under debate </a:t>
                      </a:r>
                      <a:endParaRPr lang="en-GB" sz="14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327107" marR="170096" marT="170096" marB="170096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838482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A1A6D59A-2F71-594E-6913-6CF4308AB71B}"/>
              </a:ext>
            </a:extLst>
          </p:cNvPr>
          <p:cNvSpPr txBox="1"/>
          <p:nvPr/>
        </p:nvSpPr>
        <p:spPr>
          <a:xfrm>
            <a:off x="1437641" y="5254752"/>
            <a:ext cx="93167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0D0D0D"/>
                </a:solidFill>
                <a:effectLst/>
                <a:highlight>
                  <a:srgbClr val="FFFFFF"/>
                </a:highlight>
                <a:uLnTx/>
                <a:uFillTx/>
                <a:latin typeface="Arial" panose="020B0604020202020204"/>
                <a:ea typeface="+mn-ea"/>
                <a:cs typeface="+mn-cs"/>
              </a:rPr>
              <a:t>Are these “reintroducing” lost protections or developing strategies to tackle new challenges?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1" i="0" u="none" strike="noStrike" kern="1200" cap="none" spc="0" normalizeH="0" baseline="0" noProof="0">
              <a:ln>
                <a:noFill/>
              </a:ln>
              <a:solidFill>
                <a:srgbClr val="0D0D0D"/>
              </a:solidFill>
              <a:effectLst/>
              <a:highlight>
                <a:srgbClr val="FFFFFF"/>
              </a:highlight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0D0D0D"/>
                </a:solidFill>
                <a:effectLst/>
                <a:highlight>
                  <a:srgbClr val="FFFFFF"/>
                </a:highlight>
                <a:uLnTx/>
                <a:uFillTx/>
                <a:latin typeface="Arial" panose="020B0604020202020204"/>
                <a:ea typeface="+mn-ea"/>
                <a:cs typeface="+mn-cs"/>
              </a:rPr>
              <a:t>Are these effectively addressing historical injustices?</a:t>
            </a:r>
          </a:p>
        </p:txBody>
      </p:sp>
    </p:spTree>
    <p:extLst>
      <p:ext uri="{BB962C8B-B14F-4D97-AF65-F5344CB8AC3E}">
        <p14:creationId xmlns:p14="http://schemas.microsoft.com/office/powerpoint/2010/main" val="751521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99699" y="246"/>
            <a:ext cx="4157516" cy="6260471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208869" y="771170"/>
            <a:ext cx="3453691" cy="3151841"/>
          </a:xfrm>
          <a:prstGeom prst="rect">
            <a:avLst/>
          </a:prstGeom>
        </p:spPr>
        <p:txBody>
          <a:bodyPr vert="horz" wrap="square" lIns="0" tIns="14815" rIns="0" bIns="0" rtlCol="0">
            <a:spAutoFit/>
          </a:bodyPr>
          <a:lstStyle/>
          <a:p>
            <a:pPr marL="12346" marR="16667" defTabSz="888888">
              <a:lnSpc>
                <a:spcPts val="6192"/>
              </a:lnSpc>
              <a:spcBef>
                <a:spcPts val="117"/>
              </a:spcBef>
            </a:pPr>
            <a:r>
              <a:rPr sz="4958" b="1" kern="0" spc="122" dirty="0">
                <a:solidFill>
                  <a:sysClr val="windowText" lastClr="000000"/>
                </a:solidFill>
                <a:latin typeface="Tahoma"/>
                <a:cs typeface="Tahoma"/>
              </a:rPr>
              <a:t>The</a:t>
            </a:r>
            <a:r>
              <a:rPr sz="4958" b="1" kern="0" spc="-141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4958" b="1" kern="0" spc="49" dirty="0">
                <a:solidFill>
                  <a:sysClr val="windowText" lastClr="000000"/>
                </a:solidFill>
                <a:latin typeface="Tahoma"/>
                <a:cs typeface="Tahoma"/>
              </a:rPr>
              <a:t>social </a:t>
            </a:r>
            <a:r>
              <a:rPr sz="4958" b="1" kern="0" spc="83" dirty="0">
                <a:solidFill>
                  <a:sysClr val="windowText" lastClr="000000"/>
                </a:solidFill>
                <a:latin typeface="Tahoma"/>
                <a:cs typeface="Tahoma"/>
              </a:rPr>
              <a:t>protection</a:t>
            </a:r>
            <a:endParaRPr sz="4958" kern="0">
              <a:solidFill>
                <a:sysClr val="windowText" lastClr="000000"/>
              </a:solidFill>
              <a:latin typeface="Tahoma"/>
              <a:cs typeface="Tahoma"/>
            </a:endParaRPr>
          </a:p>
          <a:p>
            <a:pPr marL="12346" marR="4938" defTabSz="888888">
              <a:lnSpc>
                <a:spcPts val="6192"/>
              </a:lnSpc>
            </a:pPr>
            <a:r>
              <a:rPr sz="4958" b="1" kern="0" spc="92" dirty="0">
                <a:solidFill>
                  <a:sysClr val="windowText" lastClr="000000"/>
                </a:solidFill>
                <a:latin typeface="Tahoma"/>
                <a:cs typeface="Tahoma"/>
              </a:rPr>
              <a:t>system</a:t>
            </a:r>
            <a:r>
              <a:rPr sz="4958" b="1" kern="0" spc="-141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4958" b="1" kern="0" spc="73" dirty="0">
                <a:solidFill>
                  <a:sysClr val="windowText" lastClr="000000"/>
                </a:solidFill>
                <a:latin typeface="Tahoma"/>
                <a:cs typeface="Tahoma"/>
              </a:rPr>
              <a:t>in </a:t>
            </a:r>
            <a:r>
              <a:rPr sz="4958" b="1" kern="0" spc="68" dirty="0">
                <a:solidFill>
                  <a:sysClr val="windowText" lastClr="000000"/>
                </a:solidFill>
                <a:latin typeface="Tahoma"/>
                <a:cs typeface="Tahoma"/>
              </a:rPr>
              <a:t>Argentina.</a:t>
            </a:r>
            <a:endParaRPr sz="4958" kern="0">
              <a:solidFill>
                <a:sysClr val="windowText" lastClr="000000"/>
              </a:solidFill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08869" y="4209131"/>
            <a:ext cx="5066031" cy="674764"/>
          </a:xfrm>
          <a:prstGeom prst="rect">
            <a:avLst/>
          </a:prstGeom>
        </p:spPr>
        <p:txBody>
          <a:bodyPr vert="horz" wrap="square" lIns="0" tIns="12346" rIns="0" bIns="0" rtlCol="0">
            <a:spAutoFit/>
          </a:bodyPr>
          <a:lstStyle/>
          <a:p>
            <a:pPr marL="12346" marR="4938" defTabSz="888888">
              <a:lnSpc>
                <a:spcPts val="2693"/>
              </a:lnSpc>
              <a:spcBef>
                <a:spcPts val="97"/>
              </a:spcBef>
            </a:pPr>
            <a:r>
              <a:rPr sz="2139" b="1" kern="0" spc="111" dirty="0">
                <a:solidFill>
                  <a:sysClr val="windowText" lastClr="000000"/>
                </a:solidFill>
                <a:latin typeface="Tahoma"/>
                <a:cs typeface="Tahoma"/>
              </a:rPr>
              <a:t>What</a:t>
            </a:r>
            <a:r>
              <a:rPr sz="2139" b="1" kern="0" spc="-39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139" b="1" kern="0" dirty="0">
                <a:solidFill>
                  <a:sysClr val="windowText" lastClr="000000"/>
                </a:solidFill>
                <a:latin typeface="Tahoma"/>
                <a:cs typeface="Tahoma"/>
              </a:rPr>
              <a:t>to</a:t>
            </a:r>
            <a:r>
              <a:rPr sz="2139" b="1" kern="0" spc="-44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139" b="1" kern="0" spc="58" dirty="0">
                <a:solidFill>
                  <a:sysClr val="windowText" lastClr="000000"/>
                </a:solidFill>
                <a:latin typeface="Tahoma"/>
                <a:cs typeface="Tahoma"/>
              </a:rPr>
              <a:t>expect</a:t>
            </a:r>
            <a:r>
              <a:rPr sz="2139" b="1" kern="0" spc="-39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139" b="1" kern="0" spc="58" dirty="0">
                <a:solidFill>
                  <a:sysClr val="windowText" lastClr="000000"/>
                </a:solidFill>
                <a:latin typeface="Tahoma"/>
                <a:cs typeface="Tahoma"/>
              </a:rPr>
              <a:t>from</a:t>
            </a:r>
            <a:r>
              <a:rPr sz="2139" b="1" kern="0" spc="-44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139" b="1" kern="0" spc="68" dirty="0">
                <a:solidFill>
                  <a:sysClr val="windowText" lastClr="000000"/>
                </a:solidFill>
                <a:latin typeface="Tahoma"/>
                <a:cs typeface="Tahoma"/>
              </a:rPr>
              <a:t>the</a:t>
            </a:r>
            <a:r>
              <a:rPr sz="2139" b="1" kern="0" spc="-39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139" b="1" kern="0" spc="-10" dirty="0">
                <a:solidFill>
                  <a:sysClr val="windowText" lastClr="000000"/>
                </a:solidFill>
                <a:latin typeface="Tahoma"/>
                <a:cs typeface="Tahoma"/>
              </a:rPr>
              <a:t>libertarian </a:t>
            </a:r>
            <a:r>
              <a:rPr sz="2139" b="1" kern="0" spc="34" dirty="0">
                <a:solidFill>
                  <a:sysClr val="windowText" lastClr="000000"/>
                </a:solidFill>
                <a:latin typeface="Tahoma"/>
                <a:cs typeface="Tahoma"/>
              </a:rPr>
              <a:t>experiment?</a:t>
            </a:r>
            <a:endParaRPr sz="2139" kern="0">
              <a:solidFill>
                <a:sysClr val="windowText" lastClr="000000"/>
              </a:solidFill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08869" y="5188956"/>
            <a:ext cx="2812336" cy="233188"/>
          </a:xfrm>
          <a:prstGeom prst="rect">
            <a:avLst/>
          </a:prstGeom>
        </p:spPr>
        <p:txBody>
          <a:bodyPr vert="horz" wrap="square" lIns="0" tIns="16049" rIns="0" bIns="0" rtlCol="0">
            <a:spAutoFit/>
          </a:bodyPr>
          <a:lstStyle/>
          <a:p>
            <a:pPr marL="12346" defTabSz="888888">
              <a:spcBef>
                <a:spcPts val="126"/>
              </a:spcBef>
            </a:pPr>
            <a:r>
              <a:rPr sz="1410" b="1" kern="0" spc="-122" dirty="0">
                <a:solidFill>
                  <a:srgbClr val="3D3838"/>
                </a:solidFill>
                <a:latin typeface="Tahoma"/>
                <a:cs typeface="Tahoma"/>
              </a:rPr>
              <a:t>Tomás</a:t>
            </a:r>
            <a:r>
              <a:rPr sz="1410" b="1" kern="0" spc="-92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410" b="1" kern="0" spc="-107" dirty="0">
                <a:solidFill>
                  <a:srgbClr val="3D3838"/>
                </a:solidFill>
                <a:latin typeface="Tahoma"/>
                <a:cs typeface="Tahoma"/>
              </a:rPr>
              <a:t>Nougués</a:t>
            </a:r>
            <a:r>
              <a:rPr sz="1410" b="1" kern="0" spc="-92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410" b="1" kern="0" spc="-136" dirty="0">
                <a:solidFill>
                  <a:srgbClr val="3D3838"/>
                </a:solidFill>
                <a:latin typeface="Tahoma"/>
                <a:cs typeface="Tahoma"/>
              </a:rPr>
              <a:t>(UNSAM/CONICET)</a:t>
            </a:r>
            <a:endParaRPr sz="1410" kern="0">
              <a:solidFill>
                <a:sysClr val="windowText" lastClr="000000"/>
              </a:solidFill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215179" y="505114"/>
            <a:ext cx="6770396" cy="11045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346" marR="4938">
              <a:lnSpc>
                <a:spcPts val="4520"/>
              </a:lnSpc>
            </a:pPr>
            <a:r>
              <a:rPr spc="87" dirty="0"/>
              <a:t>The</a:t>
            </a:r>
            <a:r>
              <a:rPr spc="117" dirty="0"/>
              <a:t> </a:t>
            </a:r>
            <a:r>
              <a:rPr dirty="0"/>
              <a:t>Libertarian</a:t>
            </a:r>
            <a:r>
              <a:rPr spc="122" dirty="0"/>
              <a:t> </a:t>
            </a:r>
            <a:r>
              <a:rPr spc="83" dirty="0"/>
              <a:t>goverment </a:t>
            </a:r>
            <a:r>
              <a:rPr spc="68" dirty="0"/>
              <a:t>program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4065847" y="1961327"/>
            <a:ext cx="1054934" cy="3756159"/>
            <a:chOff x="3632923" y="2017624"/>
            <a:chExt cx="1085215" cy="3863975"/>
          </a:xfrm>
        </p:grpSpPr>
        <p:sp>
          <p:nvSpPr>
            <p:cNvPr id="4" name="object 4"/>
            <p:cNvSpPr/>
            <p:nvPr/>
          </p:nvSpPr>
          <p:spPr>
            <a:xfrm>
              <a:off x="3825862" y="2017636"/>
              <a:ext cx="892175" cy="3863975"/>
            </a:xfrm>
            <a:custGeom>
              <a:avLst/>
              <a:gdLst/>
              <a:ahLst/>
              <a:cxnLst/>
              <a:rect l="l" t="t" r="r" b="b"/>
              <a:pathLst>
                <a:path w="892175" h="3863975">
                  <a:moveTo>
                    <a:pt x="38061" y="0"/>
                  </a:moveTo>
                  <a:lnTo>
                    <a:pt x="0" y="0"/>
                  </a:lnTo>
                  <a:lnTo>
                    <a:pt x="0" y="3863924"/>
                  </a:lnTo>
                  <a:lnTo>
                    <a:pt x="38061" y="3863924"/>
                  </a:lnTo>
                  <a:lnTo>
                    <a:pt x="38061" y="0"/>
                  </a:lnTo>
                  <a:close/>
                </a:path>
                <a:path w="892175" h="3863975">
                  <a:moveTo>
                    <a:pt x="891997" y="342823"/>
                  </a:moveTo>
                  <a:lnTo>
                    <a:pt x="235331" y="342823"/>
                  </a:lnTo>
                  <a:lnTo>
                    <a:pt x="235331" y="380885"/>
                  </a:lnTo>
                  <a:lnTo>
                    <a:pt x="891997" y="380885"/>
                  </a:lnTo>
                  <a:lnTo>
                    <a:pt x="891997" y="342823"/>
                  </a:lnTo>
                  <a:close/>
                </a:path>
              </a:pathLst>
            </a:custGeom>
            <a:solidFill>
              <a:srgbClr val="CACACD"/>
            </a:solidFill>
          </p:spPr>
          <p:txBody>
            <a:bodyPr wrap="square" lIns="0" tIns="0" rIns="0" bIns="0" rtlCol="0"/>
            <a:lstStyle/>
            <a:p>
              <a:pPr defTabSz="888888"/>
              <a:endParaRPr sz="175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3632923" y="2169883"/>
              <a:ext cx="428625" cy="419100"/>
            </a:xfrm>
            <a:custGeom>
              <a:avLst/>
              <a:gdLst/>
              <a:ahLst/>
              <a:cxnLst/>
              <a:rect l="l" t="t" r="r" b="b"/>
              <a:pathLst>
                <a:path w="428625" h="419100">
                  <a:moveTo>
                    <a:pt x="340233" y="0"/>
                  </a:moveTo>
                  <a:lnTo>
                    <a:pt x="88023" y="0"/>
                  </a:lnTo>
                  <a:lnTo>
                    <a:pt x="81902" y="609"/>
                  </a:lnTo>
                  <a:lnTo>
                    <a:pt x="36728" y="19329"/>
                  </a:lnTo>
                  <a:lnTo>
                    <a:pt x="9537" y="52451"/>
                  </a:lnTo>
                  <a:lnTo>
                    <a:pt x="0" y="88036"/>
                  </a:lnTo>
                  <a:lnTo>
                    <a:pt x="0" y="324535"/>
                  </a:lnTo>
                  <a:lnTo>
                    <a:pt x="0" y="330733"/>
                  </a:lnTo>
                  <a:lnTo>
                    <a:pt x="12433" y="371741"/>
                  </a:lnTo>
                  <a:lnTo>
                    <a:pt x="47015" y="406311"/>
                  </a:lnTo>
                  <a:lnTo>
                    <a:pt x="88023" y="418757"/>
                  </a:lnTo>
                  <a:lnTo>
                    <a:pt x="340233" y="418757"/>
                  </a:lnTo>
                  <a:lnTo>
                    <a:pt x="381241" y="406311"/>
                  </a:lnTo>
                  <a:lnTo>
                    <a:pt x="415823" y="371741"/>
                  </a:lnTo>
                  <a:lnTo>
                    <a:pt x="428269" y="330733"/>
                  </a:lnTo>
                  <a:lnTo>
                    <a:pt x="428269" y="88036"/>
                  </a:lnTo>
                  <a:lnTo>
                    <a:pt x="415823" y="47028"/>
                  </a:lnTo>
                  <a:lnTo>
                    <a:pt x="381241" y="12446"/>
                  </a:lnTo>
                  <a:lnTo>
                    <a:pt x="346354" y="609"/>
                  </a:lnTo>
                  <a:lnTo>
                    <a:pt x="340233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pPr defTabSz="888888"/>
              <a:endParaRPr sz="175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4211056" y="2118282"/>
            <a:ext cx="132716" cy="344775"/>
          </a:xfrm>
          <a:prstGeom prst="rect">
            <a:avLst/>
          </a:prstGeom>
        </p:spPr>
        <p:txBody>
          <a:bodyPr vert="horz" wrap="square" lIns="0" tIns="15432" rIns="0" bIns="0" rtlCol="0">
            <a:spAutoFit/>
          </a:bodyPr>
          <a:lstStyle/>
          <a:p>
            <a:pPr marL="12346" defTabSz="888888">
              <a:spcBef>
                <a:spcPts val="122"/>
              </a:spcBef>
            </a:pPr>
            <a:r>
              <a:rPr sz="2139" b="1" kern="0" spc="-569" dirty="0">
                <a:solidFill>
                  <a:sysClr val="windowText" lastClr="000000"/>
                </a:solidFill>
                <a:latin typeface="Tahoma"/>
                <a:cs typeface="Tahoma"/>
              </a:rPr>
              <a:t>1</a:t>
            </a:r>
            <a:endParaRPr sz="2139" kern="0">
              <a:solidFill>
                <a:sysClr val="windowText" lastClr="000000"/>
              </a:solidFill>
              <a:latin typeface="Tahoma"/>
              <a:cs typeface="Tahom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326582" y="2664434"/>
            <a:ext cx="55555" cy="55555"/>
          </a:xfrm>
          <a:custGeom>
            <a:avLst/>
            <a:gdLst/>
            <a:ahLst/>
            <a:cxnLst/>
            <a:rect l="l" t="t" r="r" b="b"/>
            <a:pathLst>
              <a:path w="57150" h="57150">
                <a:moveTo>
                  <a:pt x="32334" y="0"/>
                </a:moveTo>
                <a:lnTo>
                  <a:pt x="24765" y="0"/>
                </a:lnTo>
                <a:lnTo>
                  <a:pt x="21120" y="723"/>
                </a:lnTo>
                <a:lnTo>
                  <a:pt x="0" y="24765"/>
                </a:lnTo>
                <a:lnTo>
                  <a:pt x="0" y="32334"/>
                </a:lnTo>
                <a:lnTo>
                  <a:pt x="24765" y="57099"/>
                </a:lnTo>
                <a:lnTo>
                  <a:pt x="32334" y="57099"/>
                </a:lnTo>
                <a:lnTo>
                  <a:pt x="57099" y="32334"/>
                </a:lnTo>
                <a:lnTo>
                  <a:pt x="57099" y="28549"/>
                </a:lnTo>
                <a:lnTo>
                  <a:pt x="57099" y="24765"/>
                </a:lnTo>
                <a:lnTo>
                  <a:pt x="35966" y="723"/>
                </a:lnTo>
                <a:lnTo>
                  <a:pt x="32334" y="0"/>
                </a:lnTo>
                <a:close/>
              </a:path>
            </a:pathLst>
          </a:custGeom>
          <a:solidFill>
            <a:srgbClr val="3D3838"/>
          </a:solidFill>
        </p:spPr>
        <p:txBody>
          <a:bodyPr wrap="square" lIns="0" tIns="0" rIns="0" bIns="0" rtlCol="0"/>
          <a:lstStyle/>
          <a:p>
            <a:pPr defTabSz="888888"/>
            <a:endParaRPr sz="1750" kern="0">
              <a:solidFill>
                <a:sysClr val="windowText" lastClr="000000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5326582" y="3025248"/>
            <a:ext cx="55555" cy="55555"/>
          </a:xfrm>
          <a:custGeom>
            <a:avLst/>
            <a:gdLst/>
            <a:ahLst/>
            <a:cxnLst/>
            <a:rect l="l" t="t" r="r" b="b"/>
            <a:pathLst>
              <a:path w="57150" h="57150">
                <a:moveTo>
                  <a:pt x="32334" y="0"/>
                </a:moveTo>
                <a:lnTo>
                  <a:pt x="24765" y="0"/>
                </a:lnTo>
                <a:lnTo>
                  <a:pt x="21120" y="723"/>
                </a:lnTo>
                <a:lnTo>
                  <a:pt x="0" y="24765"/>
                </a:lnTo>
                <a:lnTo>
                  <a:pt x="0" y="32334"/>
                </a:lnTo>
                <a:lnTo>
                  <a:pt x="24765" y="57099"/>
                </a:lnTo>
                <a:lnTo>
                  <a:pt x="32334" y="57099"/>
                </a:lnTo>
                <a:lnTo>
                  <a:pt x="57099" y="32334"/>
                </a:lnTo>
                <a:lnTo>
                  <a:pt x="57099" y="28549"/>
                </a:lnTo>
                <a:lnTo>
                  <a:pt x="57099" y="24765"/>
                </a:lnTo>
                <a:lnTo>
                  <a:pt x="35966" y="723"/>
                </a:lnTo>
                <a:lnTo>
                  <a:pt x="32334" y="0"/>
                </a:lnTo>
                <a:close/>
              </a:path>
            </a:pathLst>
          </a:custGeom>
          <a:solidFill>
            <a:srgbClr val="3D3838"/>
          </a:solidFill>
        </p:spPr>
        <p:txBody>
          <a:bodyPr wrap="square" lIns="0" tIns="0" rIns="0" bIns="0" rtlCol="0"/>
          <a:lstStyle/>
          <a:p>
            <a:pPr defTabSz="888888"/>
            <a:endParaRPr sz="1750" kern="0">
              <a:solidFill>
                <a:sysClr val="windowText" lastClr="000000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5326582" y="3395308"/>
            <a:ext cx="55555" cy="55555"/>
          </a:xfrm>
          <a:custGeom>
            <a:avLst/>
            <a:gdLst/>
            <a:ahLst/>
            <a:cxnLst/>
            <a:rect l="l" t="t" r="r" b="b"/>
            <a:pathLst>
              <a:path w="57150" h="57150">
                <a:moveTo>
                  <a:pt x="32334" y="0"/>
                </a:moveTo>
                <a:lnTo>
                  <a:pt x="24765" y="0"/>
                </a:lnTo>
                <a:lnTo>
                  <a:pt x="21120" y="723"/>
                </a:lnTo>
                <a:lnTo>
                  <a:pt x="0" y="24765"/>
                </a:lnTo>
                <a:lnTo>
                  <a:pt x="0" y="32334"/>
                </a:lnTo>
                <a:lnTo>
                  <a:pt x="24765" y="57099"/>
                </a:lnTo>
                <a:lnTo>
                  <a:pt x="32334" y="57099"/>
                </a:lnTo>
                <a:lnTo>
                  <a:pt x="57099" y="32334"/>
                </a:lnTo>
                <a:lnTo>
                  <a:pt x="57099" y="28549"/>
                </a:lnTo>
                <a:lnTo>
                  <a:pt x="57099" y="24765"/>
                </a:lnTo>
                <a:lnTo>
                  <a:pt x="35966" y="723"/>
                </a:lnTo>
                <a:lnTo>
                  <a:pt x="32334" y="0"/>
                </a:lnTo>
                <a:close/>
              </a:path>
            </a:pathLst>
          </a:custGeom>
          <a:solidFill>
            <a:srgbClr val="3D3838"/>
          </a:solidFill>
        </p:spPr>
        <p:txBody>
          <a:bodyPr wrap="square" lIns="0" tIns="0" rIns="0" bIns="0" rtlCol="0"/>
          <a:lstStyle/>
          <a:p>
            <a:pPr defTabSz="888888"/>
            <a:endParaRPr sz="1750" kern="0">
              <a:solidFill>
                <a:sysClr val="windowText" lastClr="000000"/>
              </a:solidFill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271007" y="2127071"/>
            <a:ext cx="2717891" cy="1348583"/>
          </a:xfrm>
          <a:prstGeom prst="rect">
            <a:avLst/>
          </a:prstGeom>
        </p:spPr>
        <p:txBody>
          <a:bodyPr vert="horz" wrap="square" lIns="0" tIns="12963" rIns="0" bIns="0" rtlCol="0">
            <a:spAutoFit/>
          </a:bodyPr>
          <a:lstStyle/>
          <a:p>
            <a:pPr marL="12346" defTabSz="888888">
              <a:spcBef>
                <a:spcPts val="102"/>
              </a:spcBef>
            </a:pPr>
            <a:r>
              <a:rPr sz="1798" b="1" kern="0" dirty="0">
                <a:solidFill>
                  <a:sysClr val="windowText" lastClr="000000"/>
                </a:solidFill>
                <a:latin typeface="Tahoma"/>
                <a:cs typeface="Tahoma"/>
              </a:rPr>
              <a:t>The</a:t>
            </a:r>
            <a:r>
              <a:rPr sz="1798" b="1" kern="0" spc="53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1798" b="1" kern="0" spc="-10" dirty="0">
                <a:solidFill>
                  <a:sysClr val="windowText" lastClr="000000"/>
                </a:solidFill>
                <a:latin typeface="Tahoma"/>
                <a:cs typeface="Tahoma"/>
              </a:rPr>
              <a:t>Chainsaw</a:t>
            </a:r>
            <a:endParaRPr sz="1798" kern="0">
              <a:solidFill>
                <a:sysClr val="windowText" lastClr="000000"/>
              </a:solidFill>
              <a:latin typeface="Tahoma"/>
              <a:cs typeface="Tahoma"/>
            </a:endParaRPr>
          </a:p>
          <a:p>
            <a:pPr marL="304938" defTabSz="888888">
              <a:spcBef>
                <a:spcPts val="1215"/>
              </a:spcBef>
            </a:pPr>
            <a:r>
              <a:rPr sz="1410" kern="0" spc="-10" dirty="0">
                <a:solidFill>
                  <a:srgbClr val="3D3838"/>
                </a:solidFill>
                <a:latin typeface="Tahoma"/>
                <a:cs typeface="Tahoma"/>
              </a:rPr>
              <a:t>Layoffs</a:t>
            </a:r>
            <a:endParaRPr sz="1410" kern="0">
              <a:solidFill>
                <a:sysClr val="windowText" lastClr="000000"/>
              </a:solidFill>
              <a:latin typeface="Tahoma"/>
              <a:cs typeface="Tahoma"/>
            </a:endParaRPr>
          </a:p>
          <a:p>
            <a:pPr marL="304938" marR="4938" defTabSz="888888">
              <a:lnSpc>
                <a:spcPts val="2916"/>
              </a:lnSpc>
              <a:spcBef>
                <a:spcPts val="34"/>
              </a:spcBef>
            </a:pPr>
            <a:r>
              <a:rPr sz="1410" kern="0" spc="-10" dirty="0">
                <a:solidFill>
                  <a:srgbClr val="3D3838"/>
                </a:solidFill>
                <a:latin typeface="Tahoma"/>
                <a:cs typeface="Tahoma"/>
              </a:rPr>
              <a:t>Discontinuation</a:t>
            </a:r>
            <a:r>
              <a:rPr sz="1410" kern="0" spc="-151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410" kern="0" spc="-10" dirty="0">
                <a:solidFill>
                  <a:srgbClr val="3D3838"/>
                </a:solidFill>
                <a:latin typeface="Tahoma"/>
                <a:cs typeface="Tahoma"/>
              </a:rPr>
              <a:t>and</a:t>
            </a:r>
            <a:r>
              <a:rPr sz="1410" kern="0" spc="-146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410" kern="0" spc="-10" dirty="0">
                <a:solidFill>
                  <a:srgbClr val="3D3838"/>
                </a:solidFill>
                <a:latin typeface="Tahoma"/>
                <a:cs typeface="Tahoma"/>
              </a:rPr>
              <a:t>discharges Cutbacks</a:t>
            </a:r>
            <a:endParaRPr sz="1410" kern="0">
              <a:solidFill>
                <a:sysClr val="windowText" lastClr="000000"/>
              </a:solidFill>
              <a:latin typeface="Tahoma"/>
              <a:cs typeface="Tahoma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4065847" y="4079923"/>
            <a:ext cx="1054934" cy="407406"/>
            <a:chOff x="3632923" y="4197032"/>
            <a:chExt cx="1085215" cy="419100"/>
          </a:xfrm>
        </p:grpSpPr>
        <p:sp>
          <p:nvSpPr>
            <p:cNvPr id="12" name="object 12"/>
            <p:cNvSpPr/>
            <p:nvPr/>
          </p:nvSpPr>
          <p:spPr>
            <a:xfrm>
              <a:off x="4061193" y="4387592"/>
              <a:ext cx="657225" cy="38100"/>
            </a:xfrm>
            <a:custGeom>
              <a:avLst/>
              <a:gdLst/>
              <a:ahLst/>
              <a:cxnLst/>
              <a:rect l="l" t="t" r="r" b="b"/>
              <a:pathLst>
                <a:path w="657225" h="38100">
                  <a:moveTo>
                    <a:pt x="656673" y="0"/>
                  </a:moveTo>
                  <a:lnTo>
                    <a:pt x="0" y="0"/>
                  </a:lnTo>
                  <a:lnTo>
                    <a:pt x="0" y="38065"/>
                  </a:lnTo>
                  <a:lnTo>
                    <a:pt x="656673" y="38065"/>
                  </a:lnTo>
                  <a:lnTo>
                    <a:pt x="656673" y="0"/>
                  </a:lnTo>
                  <a:close/>
                </a:path>
              </a:pathLst>
            </a:custGeom>
            <a:solidFill>
              <a:srgbClr val="CACACD"/>
            </a:solidFill>
          </p:spPr>
          <p:txBody>
            <a:bodyPr wrap="square" lIns="0" tIns="0" rIns="0" bIns="0" rtlCol="0"/>
            <a:lstStyle/>
            <a:p>
              <a:pPr defTabSz="888888"/>
              <a:endParaRPr sz="175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3632923" y="4197032"/>
              <a:ext cx="428625" cy="419100"/>
            </a:xfrm>
            <a:custGeom>
              <a:avLst/>
              <a:gdLst/>
              <a:ahLst/>
              <a:cxnLst/>
              <a:rect l="l" t="t" r="r" b="b"/>
              <a:pathLst>
                <a:path w="428625" h="419100">
                  <a:moveTo>
                    <a:pt x="340233" y="0"/>
                  </a:moveTo>
                  <a:lnTo>
                    <a:pt x="88023" y="0"/>
                  </a:lnTo>
                  <a:lnTo>
                    <a:pt x="81902" y="596"/>
                  </a:lnTo>
                  <a:lnTo>
                    <a:pt x="36728" y="19304"/>
                  </a:lnTo>
                  <a:lnTo>
                    <a:pt x="9537" y="52438"/>
                  </a:lnTo>
                  <a:lnTo>
                    <a:pt x="0" y="88023"/>
                  </a:lnTo>
                  <a:lnTo>
                    <a:pt x="0" y="324523"/>
                  </a:lnTo>
                  <a:lnTo>
                    <a:pt x="0" y="330708"/>
                  </a:lnTo>
                  <a:lnTo>
                    <a:pt x="12433" y="371729"/>
                  </a:lnTo>
                  <a:lnTo>
                    <a:pt x="47015" y="406298"/>
                  </a:lnTo>
                  <a:lnTo>
                    <a:pt x="88023" y="418744"/>
                  </a:lnTo>
                  <a:lnTo>
                    <a:pt x="340233" y="418744"/>
                  </a:lnTo>
                  <a:lnTo>
                    <a:pt x="381241" y="406298"/>
                  </a:lnTo>
                  <a:lnTo>
                    <a:pt x="415823" y="371729"/>
                  </a:lnTo>
                  <a:lnTo>
                    <a:pt x="428269" y="330708"/>
                  </a:lnTo>
                  <a:lnTo>
                    <a:pt x="428269" y="88023"/>
                  </a:lnTo>
                  <a:lnTo>
                    <a:pt x="415823" y="47015"/>
                  </a:lnTo>
                  <a:lnTo>
                    <a:pt x="381241" y="12433"/>
                  </a:lnTo>
                  <a:lnTo>
                    <a:pt x="346354" y="596"/>
                  </a:lnTo>
                  <a:lnTo>
                    <a:pt x="340233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pPr defTabSz="888888"/>
              <a:endParaRPr sz="175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4183884" y="4088856"/>
            <a:ext cx="187036" cy="344775"/>
          </a:xfrm>
          <a:prstGeom prst="rect">
            <a:avLst/>
          </a:prstGeom>
        </p:spPr>
        <p:txBody>
          <a:bodyPr vert="horz" wrap="square" lIns="0" tIns="15432" rIns="0" bIns="0" rtlCol="0">
            <a:spAutoFit/>
          </a:bodyPr>
          <a:lstStyle/>
          <a:p>
            <a:pPr marL="12346" defTabSz="888888">
              <a:spcBef>
                <a:spcPts val="122"/>
              </a:spcBef>
            </a:pPr>
            <a:r>
              <a:rPr sz="2139" b="1" kern="0" spc="-49" dirty="0">
                <a:solidFill>
                  <a:sysClr val="windowText" lastClr="000000"/>
                </a:solidFill>
                <a:latin typeface="Tahoma"/>
                <a:cs typeface="Tahoma"/>
              </a:rPr>
              <a:t>2</a:t>
            </a:r>
            <a:endParaRPr sz="2139" kern="0">
              <a:solidFill>
                <a:sysClr val="windowText" lastClr="000000"/>
              </a:solidFill>
              <a:latin typeface="Tahoma"/>
              <a:cs typeface="Tahoma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326582" y="4635007"/>
            <a:ext cx="55555" cy="55555"/>
          </a:xfrm>
          <a:custGeom>
            <a:avLst/>
            <a:gdLst/>
            <a:ahLst/>
            <a:cxnLst/>
            <a:rect l="l" t="t" r="r" b="b"/>
            <a:pathLst>
              <a:path w="57150" h="57150">
                <a:moveTo>
                  <a:pt x="32334" y="0"/>
                </a:moveTo>
                <a:lnTo>
                  <a:pt x="24765" y="0"/>
                </a:lnTo>
                <a:lnTo>
                  <a:pt x="21120" y="723"/>
                </a:lnTo>
                <a:lnTo>
                  <a:pt x="0" y="24765"/>
                </a:lnTo>
                <a:lnTo>
                  <a:pt x="0" y="32334"/>
                </a:lnTo>
                <a:lnTo>
                  <a:pt x="24765" y="57099"/>
                </a:lnTo>
                <a:lnTo>
                  <a:pt x="32334" y="57099"/>
                </a:lnTo>
                <a:lnTo>
                  <a:pt x="57099" y="32334"/>
                </a:lnTo>
                <a:lnTo>
                  <a:pt x="57099" y="28549"/>
                </a:lnTo>
                <a:lnTo>
                  <a:pt x="57099" y="24765"/>
                </a:lnTo>
                <a:lnTo>
                  <a:pt x="35966" y="723"/>
                </a:lnTo>
                <a:lnTo>
                  <a:pt x="32334" y="0"/>
                </a:lnTo>
                <a:close/>
              </a:path>
            </a:pathLst>
          </a:custGeom>
          <a:solidFill>
            <a:srgbClr val="3D3838"/>
          </a:solidFill>
        </p:spPr>
        <p:txBody>
          <a:bodyPr wrap="square" lIns="0" tIns="0" rIns="0" bIns="0" rtlCol="0"/>
          <a:lstStyle/>
          <a:p>
            <a:pPr defTabSz="888888"/>
            <a:endParaRPr sz="1750" kern="0">
              <a:solidFill>
                <a:sysClr val="windowText" lastClr="000000"/>
              </a:solidFill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326582" y="4995822"/>
            <a:ext cx="55555" cy="55555"/>
          </a:xfrm>
          <a:custGeom>
            <a:avLst/>
            <a:gdLst/>
            <a:ahLst/>
            <a:cxnLst/>
            <a:rect l="l" t="t" r="r" b="b"/>
            <a:pathLst>
              <a:path w="57150" h="57150">
                <a:moveTo>
                  <a:pt x="32334" y="0"/>
                </a:moveTo>
                <a:lnTo>
                  <a:pt x="24765" y="0"/>
                </a:lnTo>
                <a:lnTo>
                  <a:pt x="21120" y="723"/>
                </a:lnTo>
                <a:lnTo>
                  <a:pt x="0" y="24765"/>
                </a:lnTo>
                <a:lnTo>
                  <a:pt x="0" y="32335"/>
                </a:lnTo>
                <a:lnTo>
                  <a:pt x="24765" y="57100"/>
                </a:lnTo>
                <a:lnTo>
                  <a:pt x="32334" y="57100"/>
                </a:lnTo>
                <a:lnTo>
                  <a:pt x="57099" y="32335"/>
                </a:lnTo>
                <a:lnTo>
                  <a:pt x="57099" y="28549"/>
                </a:lnTo>
                <a:lnTo>
                  <a:pt x="57099" y="24765"/>
                </a:lnTo>
                <a:lnTo>
                  <a:pt x="35966" y="723"/>
                </a:lnTo>
                <a:lnTo>
                  <a:pt x="32334" y="0"/>
                </a:lnTo>
                <a:close/>
              </a:path>
            </a:pathLst>
          </a:custGeom>
          <a:solidFill>
            <a:srgbClr val="3D3838"/>
          </a:solidFill>
        </p:spPr>
        <p:txBody>
          <a:bodyPr wrap="square" lIns="0" tIns="0" rIns="0" bIns="0" rtlCol="0"/>
          <a:lstStyle/>
          <a:p>
            <a:pPr defTabSz="888888"/>
            <a:endParaRPr sz="1750" kern="0">
              <a:solidFill>
                <a:sysClr val="windowText" lastClr="000000"/>
              </a:solidFill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326582" y="5365877"/>
            <a:ext cx="55555" cy="55555"/>
          </a:xfrm>
          <a:custGeom>
            <a:avLst/>
            <a:gdLst/>
            <a:ahLst/>
            <a:cxnLst/>
            <a:rect l="l" t="t" r="r" b="b"/>
            <a:pathLst>
              <a:path w="57150" h="57150">
                <a:moveTo>
                  <a:pt x="32334" y="0"/>
                </a:moveTo>
                <a:lnTo>
                  <a:pt x="24765" y="0"/>
                </a:lnTo>
                <a:lnTo>
                  <a:pt x="21120" y="723"/>
                </a:lnTo>
                <a:lnTo>
                  <a:pt x="0" y="24765"/>
                </a:lnTo>
                <a:lnTo>
                  <a:pt x="0" y="32340"/>
                </a:lnTo>
                <a:lnTo>
                  <a:pt x="24765" y="57105"/>
                </a:lnTo>
                <a:lnTo>
                  <a:pt x="32334" y="57105"/>
                </a:lnTo>
                <a:lnTo>
                  <a:pt x="57099" y="32340"/>
                </a:lnTo>
                <a:lnTo>
                  <a:pt x="57099" y="28554"/>
                </a:lnTo>
                <a:lnTo>
                  <a:pt x="57099" y="24765"/>
                </a:lnTo>
                <a:lnTo>
                  <a:pt x="35966" y="723"/>
                </a:lnTo>
                <a:lnTo>
                  <a:pt x="32334" y="0"/>
                </a:lnTo>
                <a:close/>
              </a:path>
            </a:pathLst>
          </a:custGeom>
          <a:solidFill>
            <a:srgbClr val="3D3838"/>
          </a:solidFill>
        </p:spPr>
        <p:txBody>
          <a:bodyPr wrap="square" lIns="0" tIns="0" rIns="0" bIns="0" rtlCol="0"/>
          <a:lstStyle/>
          <a:p>
            <a:pPr defTabSz="888888"/>
            <a:endParaRPr sz="1750" kern="0">
              <a:solidFill>
                <a:sysClr val="windowText" lastClr="000000"/>
              </a:solidFill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271008" y="4097644"/>
            <a:ext cx="1762339" cy="1341338"/>
          </a:xfrm>
          <a:prstGeom prst="rect">
            <a:avLst/>
          </a:prstGeom>
        </p:spPr>
        <p:txBody>
          <a:bodyPr vert="horz" wrap="square" lIns="0" tIns="12963" rIns="0" bIns="0" rtlCol="0">
            <a:spAutoFit/>
          </a:bodyPr>
          <a:lstStyle/>
          <a:p>
            <a:pPr marL="12346" defTabSz="888888">
              <a:spcBef>
                <a:spcPts val="102"/>
              </a:spcBef>
            </a:pPr>
            <a:r>
              <a:rPr sz="1798" b="1" kern="0" dirty="0">
                <a:solidFill>
                  <a:sysClr val="windowText" lastClr="000000"/>
                </a:solidFill>
                <a:latin typeface="Tahoma"/>
                <a:cs typeface="Tahoma"/>
              </a:rPr>
              <a:t>The</a:t>
            </a:r>
            <a:r>
              <a:rPr sz="1798" b="1" kern="0" spc="53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1798" b="1" kern="0" spc="34" dirty="0">
                <a:solidFill>
                  <a:sysClr val="windowText" lastClr="000000"/>
                </a:solidFill>
                <a:latin typeface="Tahoma"/>
                <a:cs typeface="Tahoma"/>
              </a:rPr>
              <a:t>Blender</a:t>
            </a:r>
            <a:endParaRPr sz="1798" kern="0">
              <a:solidFill>
                <a:sysClr val="windowText" lastClr="000000"/>
              </a:solidFill>
              <a:latin typeface="Tahoma"/>
              <a:cs typeface="Tahoma"/>
            </a:endParaRPr>
          </a:p>
          <a:p>
            <a:pPr marL="304938" marR="4938" defTabSz="888888">
              <a:lnSpc>
                <a:spcPct val="170100"/>
              </a:lnSpc>
              <a:spcBef>
                <a:spcPts val="29"/>
              </a:spcBef>
            </a:pPr>
            <a:r>
              <a:rPr sz="1410" kern="0" spc="-24" dirty="0">
                <a:solidFill>
                  <a:srgbClr val="3D3838"/>
                </a:solidFill>
                <a:latin typeface="Tahoma"/>
                <a:cs typeface="Tahoma"/>
              </a:rPr>
              <a:t>Budget</a:t>
            </a:r>
            <a:r>
              <a:rPr sz="1410" kern="0" spc="-122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410" kern="0" spc="-10" dirty="0">
                <a:solidFill>
                  <a:srgbClr val="3D3838"/>
                </a:solidFill>
                <a:latin typeface="Tahoma"/>
                <a:cs typeface="Tahoma"/>
              </a:rPr>
              <a:t>freeze Devaluation </a:t>
            </a:r>
            <a:r>
              <a:rPr sz="1410" kern="0" spc="-19" dirty="0">
                <a:solidFill>
                  <a:srgbClr val="3D3838"/>
                </a:solidFill>
                <a:latin typeface="Tahoma"/>
                <a:cs typeface="Tahoma"/>
              </a:rPr>
              <a:t>Curtailed</a:t>
            </a:r>
            <a:r>
              <a:rPr sz="1410" kern="0" spc="-73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410" kern="0" spc="-24" dirty="0">
                <a:solidFill>
                  <a:srgbClr val="3D3838"/>
                </a:solidFill>
                <a:latin typeface="Tahoma"/>
                <a:cs typeface="Tahoma"/>
              </a:rPr>
              <a:t>expenses</a:t>
            </a:r>
            <a:endParaRPr sz="1410" kern="0">
              <a:solidFill>
                <a:sysClr val="windowText" lastClr="000000"/>
              </a:solidFill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4292" y="246"/>
            <a:ext cx="11111071" cy="228517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127088" y="2743851"/>
            <a:ext cx="7558615" cy="1366832"/>
          </a:xfrm>
          <a:prstGeom prst="rect">
            <a:avLst/>
          </a:prstGeom>
        </p:spPr>
        <p:txBody>
          <a:bodyPr vert="horz" wrap="square" lIns="0" tIns="16049" rIns="0" bIns="0" rtlCol="0">
            <a:spAutoFit/>
          </a:bodyPr>
          <a:lstStyle/>
          <a:p>
            <a:pPr marL="12346" marR="4938" defTabSz="888888">
              <a:lnSpc>
                <a:spcPct val="104800"/>
              </a:lnSpc>
              <a:spcBef>
                <a:spcPts val="126"/>
              </a:spcBef>
            </a:pPr>
            <a:r>
              <a:rPr sz="2868" b="1" kern="0" spc="-136" dirty="0">
                <a:solidFill>
                  <a:sysClr val="windowText" lastClr="000000"/>
                </a:solidFill>
                <a:latin typeface="Verdana"/>
                <a:cs typeface="Verdana"/>
              </a:rPr>
              <a:t>The</a:t>
            </a:r>
            <a:r>
              <a:rPr sz="2868" b="1" kern="0" spc="-204" dirty="0">
                <a:solidFill>
                  <a:sysClr val="windowText" lastClr="000000"/>
                </a:solidFill>
                <a:latin typeface="Verdana"/>
                <a:cs typeface="Verdana"/>
              </a:rPr>
              <a:t> </a:t>
            </a:r>
            <a:r>
              <a:rPr sz="2868" b="1" kern="0" spc="-117" dirty="0">
                <a:solidFill>
                  <a:sysClr val="windowText" lastClr="000000"/>
                </a:solidFill>
                <a:latin typeface="Verdana"/>
                <a:cs typeface="Verdana"/>
              </a:rPr>
              <a:t>dismantling</a:t>
            </a:r>
            <a:r>
              <a:rPr sz="2868" b="1" kern="0" spc="-204" dirty="0">
                <a:solidFill>
                  <a:sysClr val="windowText" lastClr="000000"/>
                </a:solidFill>
                <a:latin typeface="Verdana"/>
                <a:cs typeface="Verdana"/>
              </a:rPr>
              <a:t> </a:t>
            </a:r>
            <a:r>
              <a:rPr sz="2868" b="1" kern="0" spc="-126" dirty="0">
                <a:solidFill>
                  <a:sysClr val="windowText" lastClr="000000"/>
                </a:solidFill>
                <a:latin typeface="Verdana"/>
                <a:cs typeface="Verdana"/>
              </a:rPr>
              <a:t>of</a:t>
            </a:r>
            <a:r>
              <a:rPr sz="2868" b="1" kern="0" spc="-198" dirty="0">
                <a:solidFill>
                  <a:sysClr val="windowText" lastClr="000000"/>
                </a:solidFill>
                <a:latin typeface="Verdana"/>
                <a:cs typeface="Verdana"/>
              </a:rPr>
              <a:t> </a:t>
            </a:r>
            <a:r>
              <a:rPr sz="2868" b="1" kern="0" spc="-92" dirty="0">
                <a:solidFill>
                  <a:sysClr val="windowText" lastClr="000000"/>
                </a:solidFill>
                <a:latin typeface="Verdana"/>
                <a:cs typeface="Verdana"/>
              </a:rPr>
              <a:t>the</a:t>
            </a:r>
            <a:r>
              <a:rPr sz="2868" b="1" kern="0" spc="-204" dirty="0">
                <a:solidFill>
                  <a:sysClr val="windowText" lastClr="000000"/>
                </a:solidFill>
                <a:latin typeface="Verdana"/>
                <a:cs typeface="Verdana"/>
              </a:rPr>
              <a:t> </a:t>
            </a:r>
            <a:r>
              <a:rPr sz="2868" b="1" kern="0" spc="-141" dirty="0">
                <a:solidFill>
                  <a:sysClr val="windowText" lastClr="000000"/>
                </a:solidFill>
                <a:latin typeface="Verdana"/>
                <a:cs typeface="Verdana"/>
              </a:rPr>
              <a:t>social</a:t>
            </a:r>
            <a:r>
              <a:rPr sz="2868" b="1" kern="0" spc="-198" dirty="0">
                <a:solidFill>
                  <a:sysClr val="windowText" lastClr="000000"/>
                </a:solidFill>
                <a:latin typeface="Verdana"/>
                <a:cs typeface="Verdana"/>
              </a:rPr>
              <a:t> </a:t>
            </a:r>
            <a:r>
              <a:rPr sz="2868" b="1" kern="0" spc="-87" dirty="0">
                <a:solidFill>
                  <a:sysClr val="windowText" lastClr="000000"/>
                </a:solidFill>
                <a:latin typeface="Verdana"/>
                <a:cs typeface="Verdana"/>
              </a:rPr>
              <a:t>protection </a:t>
            </a:r>
            <a:r>
              <a:rPr sz="2868" b="1" kern="0" spc="-160" dirty="0">
                <a:solidFill>
                  <a:sysClr val="windowText" lastClr="000000"/>
                </a:solidFill>
                <a:latin typeface="Verdana"/>
                <a:cs typeface="Verdana"/>
              </a:rPr>
              <a:t>system</a:t>
            </a:r>
            <a:r>
              <a:rPr sz="2868" b="1" kern="0" spc="-214" dirty="0">
                <a:solidFill>
                  <a:sysClr val="windowText" lastClr="000000"/>
                </a:solidFill>
                <a:latin typeface="Verdana"/>
                <a:cs typeface="Verdana"/>
              </a:rPr>
              <a:t> </a:t>
            </a:r>
            <a:r>
              <a:rPr sz="2868" b="1" kern="0" spc="-165" dirty="0">
                <a:solidFill>
                  <a:sysClr val="windowText" lastClr="000000"/>
                </a:solidFill>
                <a:latin typeface="Verdana"/>
                <a:cs typeface="Verdana"/>
              </a:rPr>
              <a:t>is</a:t>
            </a:r>
            <a:r>
              <a:rPr sz="2868" b="1" kern="0" spc="-214" dirty="0">
                <a:solidFill>
                  <a:sysClr val="windowText" lastClr="000000"/>
                </a:solidFill>
                <a:latin typeface="Verdana"/>
                <a:cs typeface="Verdana"/>
              </a:rPr>
              <a:t> </a:t>
            </a:r>
            <a:r>
              <a:rPr sz="2868" b="1" kern="0" spc="-160" dirty="0">
                <a:solidFill>
                  <a:sysClr val="windowText" lastClr="000000"/>
                </a:solidFill>
                <a:latin typeface="Verdana"/>
                <a:cs typeface="Verdana"/>
              </a:rPr>
              <a:t>a</a:t>
            </a:r>
            <a:r>
              <a:rPr sz="2868" b="1" kern="0" spc="-209" dirty="0">
                <a:solidFill>
                  <a:sysClr val="windowText" lastClr="000000"/>
                </a:solidFill>
                <a:latin typeface="Verdana"/>
                <a:cs typeface="Verdana"/>
              </a:rPr>
              <a:t> </a:t>
            </a:r>
            <a:r>
              <a:rPr sz="2868" b="1" kern="0" spc="-111" dirty="0">
                <a:solidFill>
                  <a:sysClr val="windowText" lastClr="000000"/>
                </a:solidFill>
                <a:latin typeface="Verdana"/>
                <a:cs typeface="Verdana"/>
              </a:rPr>
              <a:t>direct</a:t>
            </a:r>
            <a:r>
              <a:rPr sz="2868" b="1" kern="0" spc="-214" dirty="0">
                <a:solidFill>
                  <a:sysClr val="windowText" lastClr="000000"/>
                </a:solidFill>
                <a:latin typeface="Verdana"/>
                <a:cs typeface="Verdana"/>
              </a:rPr>
              <a:t> </a:t>
            </a:r>
            <a:r>
              <a:rPr sz="2868" b="1" kern="0" spc="-122" dirty="0">
                <a:solidFill>
                  <a:sysClr val="windowText" lastClr="000000"/>
                </a:solidFill>
                <a:latin typeface="Verdana"/>
                <a:cs typeface="Verdana"/>
              </a:rPr>
              <a:t>blow</a:t>
            </a:r>
            <a:r>
              <a:rPr sz="2868" b="1" kern="0" spc="-209" dirty="0">
                <a:solidFill>
                  <a:sysClr val="windowText" lastClr="000000"/>
                </a:solidFill>
                <a:latin typeface="Verdana"/>
                <a:cs typeface="Verdana"/>
              </a:rPr>
              <a:t> </a:t>
            </a:r>
            <a:r>
              <a:rPr sz="2868" b="1" kern="0" spc="-131" dirty="0">
                <a:solidFill>
                  <a:sysClr val="windowText" lastClr="000000"/>
                </a:solidFill>
                <a:latin typeface="Verdana"/>
                <a:cs typeface="Verdana"/>
              </a:rPr>
              <a:t>to</a:t>
            </a:r>
            <a:r>
              <a:rPr sz="2868" b="1" kern="0" spc="-214" dirty="0">
                <a:solidFill>
                  <a:sysClr val="windowText" lastClr="000000"/>
                </a:solidFill>
                <a:latin typeface="Verdana"/>
                <a:cs typeface="Verdana"/>
              </a:rPr>
              <a:t> </a:t>
            </a:r>
            <a:r>
              <a:rPr sz="2868" b="1" kern="0" spc="-92" dirty="0">
                <a:solidFill>
                  <a:sysClr val="windowText" lastClr="000000"/>
                </a:solidFill>
                <a:latin typeface="Verdana"/>
                <a:cs typeface="Verdana"/>
              </a:rPr>
              <a:t>the</a:t>
            </a:r>
            <a:r>
              <a:rPr sz="2868" b="1" kern="0" spc="-209" dirty="0">
                <a:solidFill>
                  <a:sysClr val="windowText" lastClr="000000"/>
                </a:solidFill>
                <a:latin typeface="Verdana"/>
                <a:cs typeface="Verdana"/>
              </a:rPr>
              <a:t> </a:t>
            </a:r>
            <a:r>
              <a:rPr sz="2868" b="1" kern="0" spc="-10" dirty="0">
                <a:solidFill>
                  <a:sysClr val="windowText" lastClr="000000"/>
                </a:solidFill>
                <a:latin typeface="Verdana"/>
                <a:cs typeface="Verdana"/>
              </a:rPr>
              <a:t>labor </a:t>
            </a:r>
            <a:r>
              <a:rPr sz="2868" b="1" kern="0" spc="-24" dirty="0">
                <a:solidFill>
                  <a:sysClr val="windowText" lastClr="000000"/>
                </a:solidFill>
                <a:latin typeface="Verdana"/>
                <a:cs typeface="Verdana"/>
              </a:rPr>
              <a:t>movement.</a:t>
            </a:r>
            <a:endParaRPr sz="2868" kern="0">
              <a:solidFill>
                <a:sysClr val="windowText" lastClr="000000"/>
              </a:solidFill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127088" y="4541718"/>
            <a:ext cx="2057400" cy="724759"/>
          </a:xfrm>
          <a:prstGeom prst="rect">
            <a:avLst/>
          </a:prstGeom>
        </p:spPr>
        <p:txBody>
          <a:bodyPr vert="horz" wrap="square" lIns="0" tIns="12963" rIns="0" bIns="0" rtlCol="0">
            <a:spAutoFit/>
          </a:bodyPr>
          <a:lstStyle/>
          <a:p>
            <a:pPr marL="12346" defTabSz="888888">
              <a:spcBef>
                <a:spcPts val="102"/>
              </a:spcBef>
            </a:pPr>
            <a:r>
              <a:rPr sz="1798" b="1" kern="0" spc="-10" dirty="0">
                <a:solidFill>
                  <a:sysClr val="windowText" lastClr="000000"/>
                </a:solidFill>
                <a:latin typeface="Verdana"/>
                <a:cs typeface="Verdana"/>
              </a:rPr>
              <a:t>Cutbacks</a:t>
            </a:r>
            <a:endParaRPr sz="1798" kern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L="12346" defTabSz="888888">
              <a:spcBef>
                <a:spcPts val="1725"/>
              </a:spcBef>
            </a:pPr>
            <a:r>
              <a:rPr sz="1410" kern="0" spc="-111" dirty="0">
                <a:solidFill>
                  <a:srgbClr val="3D3838"/>
                </a:solidFill>
                <a:latin typeface="Tahoma"/>
                <a:cs typeface="Tahoma"/>
              </a:rPr>
              <a:t>+20k </a:t>
            </a:r>
            <a:r>
              <a:rPr sz="1410" kern="0" dirty="0">
                <a:solidFill>
                  <a:srgbClr val="3D3838"/>
                </a:solidFill>
                <a:latin typeface="Tahoma"/>
                <a:cs typeface="Tahoma"/>
              </a:rPr>
              <a:t>public</a:t>
            </a:r>
            <a:r>
              <a:rPr sz="1410" kern="0" spc="-111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410" kern="0" spc="-24" dirty="0">
                <a:solidFill>
                  <a:srgbClr val="3D3838"/>
                </a:solidFill>
                <a:latin typeface="Tahoma"/>
                <a:cs typeface="Tahoma"/>
              </a:rPr>
              <a:t>sector</a:t>
            </a:r>
            <a:r>
              <a:rPr sz="1410" kern="0" spc="-111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410" kern="0" spc="-10" dirty="0">
                <a:solidFill>
                  <a:srgbClr val="3D3838"/>
                </a:solidFill>
                <a:latin typeface="Tahoma"/>
                <a:cs typeface="Tahoma"/>
              </a:rPr>
              <a:t>workers</a:t>
            </a:r>
            <a:endParaRPr sz="1410" kern="0">
              <a:solidFill>
                <a:sysClr val="windowText" lastClr="000000"/>
              </a:solidFill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127088" y="5466494"/>
            <a:ext cx="1606167" cy="233188"/>
          </a:xfrm>
          <a:prstGeom prst="rect">
            <a:avLst/>
          </a:prstGeom>
        </p:spPr>
        <p:txBody>
          <a:bodyPr vert="horz" wrap="square" lIns="0" tIns="16049" rIns="0" bIns="0" rtlCol="0">
            <a:spAutoFit/>
          </a:bodyPr>
          <a:lstStyle/>
          <a:p>
            <a:pPr marL="12346" defTabSz="888888">
              <a:spcBef>
                <a:spcPts val="126"/>
              </a:spcBef>
            </a:pPr>
            <a:r>
              <a:rPr sz="1410" kern="0" spc="-29" dirty="0">
                <a:solidFill>
                  <a:srgbClr val="3D3838"/>
                </a:solidFill>
                <a:latin typeface="Tahoma"/>
                <a:cs typeface="Tahoma"/>
              </a:rPr>
              <a:t>More</a:t>
            </a:r>
            <a:r>
              <a:rPr sz="1410" kern="0" spc="-111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410" kern="0" spc="-29" dirty="0">
                <a:solidFill>
                  <a:srgbClr val="3D3838"/>
                </a:solidFill>
                <a:latin typeface="Tahoma"/>
                <a:cs typeface="Tahoma"/>
              </a:rPr>
              <a:t>massive</a:t>
            </a:r>
            <a:r>
              <a:rPr sz="1410" kern="0" spc="-111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410" kern="0" spc="-10" dirty="0">
                <a:solidFill>
                  <a:srgbClr val="3D3838"/>
                </a:solidFill>
                <a:latin typeface="Tahoma"/>
                <a:cs typeface="Tahoma"/>
              </a:rPr>
              <a:t>layoffs</a:t>
            </a:r>
            <a:endParaRPr sz="1410" kern="0">
              <a:solidFill>
                <a:sysClr val="windowText" lastClr="000000"/>
              </a:solidFill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921474" y="4541712"/>
            <a:ext cx="1842586" cy="724759"/>
          </a:xfrm>
          <a:prstGeom prst="rect">
            <a:avLst/>
          </a:prstGeom>
        </p:spPr>
        <p:txBody>
          <a:bodyPr vert="horz" wrap="square" lIns="0" tIns="12963" rIns="0" bIns="0" rtlCol="0">
            <a:spAutoFit/>
          </a:bodyPr>
          <a:lstStyle/>
          <a:p>
            <a:pPr marL="12346" defTabSz="888888">
              <a:spcBef>
                <a:spcPts val="102"/>
              </a:spcBef>
            </a:pPr>
            <a:r>
              <a:rPr sz="1798" b="1" kern="0" spc="-83" dirty="0">
                <a:solidFill>
                  <a:sysClr val="windowText" lastClr="000000"/>
                </a:solidFill>
                <a:latin typeface="Verdana"/>
                <a:cs typeface="Verdana"/>
              </a:rPr>
              <a:t>Pension</a:t>
            </a:r>
            <a:r>
              <a:rPr sz="1798" b="1" kern="0" spc="-97" dirty="0">
                <a:solidFill>
                  <a:sysClr val="windowText" lastClr="000000"/>
                </a:solidFill>
                <a:latin typeface="Verdana"/>
                <a:cs typeface="Verdana"/>
              </a:rPr>
              <a:t> </a:t>
            </a:r>
            <a:r>
              <a:rPr sz="1798" b="1" kern="0" spc="-87" dirty="0">
                <a:solidFill>
                  <a:sysClr val="windowText" lastClr="000000"/>
                </a:solidFill>
                <a:latin typeface="Verdana"/>
                <a:cs typeface="Verdana"/>
              </a:rPr>
              <a:t>reform</a:t>
            </a:r>
            <a:endParaRPr sz="1798" kern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L="12346" defTabSz="888888">
              <a:spcBef>
                <a:spcPts val="1725"/>
              </a:spcBef>
            </a:pPr>
            <a:r>
              <a:rPr sz="1410" kern="0" spc="-10" dirty="0">
                <a:solidFill>
                  <a:srgbClr val="3D3838"/>
                </a:solidFill>
                <a:latin typeface="Tahoma"/>
                <a:cs typeface="Tahoma"/>
              </a:rPr>
              <a:t>Liquification</a:t>
            </a:r>
            <a:endParaRPr sz="1410" kern="0">
              <a:solidFill>
                <a:sysClr val="windowText" lastClr="000000"/>
              </a:solidFill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921473" y="5466494"/>
            <a:ext cx="985182" cy="233188"/>
          </a:xfrm>
          <a:prstGeom prst="rect">
            <a:avLst/>
          </a:prstGeom>
        </p:spPr>
        <p:txBody>
          <a:bodyPr vert="horz" wrap="square" lIns="0" tIns="16049" rIns="0" bIns="0" rtlCol="0">
            <a:spAutoFit/>
          </a:bodyPr>
          <a:lstStyle/>
          <a:p>
            <a:pPr marL="12346" defTabSz="888888">
              <a:spcBef>
                <a:spcPts val="126"/>
              </a:spcBef>
            </a:pPr>
            <a:r>
              <a:rPr sz="1410" kern="0" spc="-10" dirty="0">
                <a:solidFill>
                  <a:srgbClr val="3D3838"/>
                </a:solidFill>
                <a:latin typeface="Tahoma"/>
                <a:cs typeface="Tahoma"/>
              </a:rPr>
              <a:t>Privatization</a:t>
            </a:r>
            <a:endParaRPr sz="1410" kern="0">
              <a:solidFill>
                <a:sysClr val="windowText" lastClr="000000"/>
              </a:solidFill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715871" y="4541712"/>
            <a:ext cx="1963573" cy="724759"/>
          </a:xfrm>
          <a:prstGeom prst="rect">
            <a:avLst/>
          </a:prstGeom>
        </p:spPr>
        <p:txBody>
          <a:bodyPr vert="horz" wrap="square" lIns="0" tIns="12963" rIns="0" bIns="0" rtlCol="0">
            <a:spAutoFit/>
          </a:bodyPr>
          <a:lstStyle/>
          <a:p>
            <a:pPr marL="12346" defTabSz="888888">
              <a:spcBef>
                <a:spcPts val="102"/>
              </a:spcBef>
            </a:pPr>
            <a:r>
              <a:rPr sz="1798" b="1" kern="0" spc="-10" dirty="0">
                <a:solidFill>
                  <a:sysClr val="windowText" lastClr="000000"/>
                </a:solidFill>
                <a:latin typeface="Verdana"/>
                <a:cs typeface="Verdana"/>
              </a:rPr>
              <a:t>Wages</a:t>
            </a:r>
            <a:endParaRPr sz="1798" kern="0">
              <a:solidFill>
                <a:sysClr val="windowText" lastClr="000000"/>
              </a:solidFill>
              <a:latin typeface="Verdana"/>
              <a:cs typeface="Verdana"/>
            </a:endParaRPr>
          </a:p>
          <a:p>
            <a:pPr marL="12346" defTabSz="888888">
              <a:spcBef>
                <a:spcPts val="1725"/>
              </a:spcBef>
            </a:pPr>
            <a:r>
              <a:rPr sz="1410" kern="0" spc="-29" dirty="0">
                <a:solidFill>
                  <a:srgbClr val="3D3838"/>
                </a:solidFill>
                <a:latin typeface="Tahoma"/>
                <a:cs typeface="Tahoma"/>
              </a:rPr>
              <a:t>Loss</a:t>
            </a:r>
            <a:r>
              <a:rPr sz="1410" kern="0" spc="-107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410" kern="0" spc="-19" dirty="0">
                <a:solidFill>
                  <a:srgbClr val="3D3838"/>
                </a:solidFill>
                <a:latin typeface="Tahoma"/>
                <a:cs typeface="Tahoma"/>
              </a:rPr>
              <a:t>of</a:t>
            </a:r>
            <a:r>
              <a:rPr sz="1410" kern="0" spc="-107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410" kern="0" spc="-24" dirty="0">
                <a:solidFill>
                  <a:srgbClr val="3D3838"/>
                </a:solidFill>
                <a:latin typeface="Tahoma"/>
                <a:cs typeface="Tahoma"/>
              </a:rPr>
              <a:t>purchasing</a:t>
            </a:r>
            <a:r>
              <a:rPr sz="1410" kern="0" spc="-107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410" kern="0" spc="-19" dirty="0">
                <a:solidFill>
                  <a:srgbClr val="3D3838"/>
                </a:solidFill>
                <a:latin typeface="Tahoma"/>
                <a:cs typeface="Tahoma"/>
              </a:rPr>
              <a:t>power</a:t>
            </a:r>
            <a:endParaRPr sz="1410" kern="0">
              <a:solidFill>
                <a:sysClr val="windowText" lastClr="000000"/>
              </a:solidFill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715871" y="5408652"/>
            <a:ext cx="2341967" cy="538159"/>
          </a:xfrm>
          <a:prstGeom prst="rect">
            <a:avLst/>
          </a:prstGeom>
        </p:spPr>
        <p:txBody>
          <a:bodyPr vert="horz" wrap="square" lIns="0" tIns="11111" rIns="0" bIns="0" rtlCol="0">
            <a:spAutoFit/>
          </a:bodyPr>
          <a:lstStyle/>
          <a:p>
            <a:pPr marL="12346" marR="4938" defTabSz="888888">
              <a:lnSpc>
                <a:spcPct val="129200"/>
              </a:lnSpc>
              <a:spcBef>
                <a:spcPts val="87"/>
              </a:spcBef>
            </a:pPr>
            <a:r>
              <a:rPr sz="1410" kern="0" spc="-10" dirty="0">
                <a:solidFill>
                  <a:srgbClr val="3D3838"/>
                </a:solidFill>
                <a:latin typeface="Tahoma"/>
                <a:cs typeface="Tahoma"/>
              </a:rPr>
              <a:t>Formal</a:t>
            </a:r>
            <a:r>
              <a:rPr sz="1410" kern="0" spc="-131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410" kern="0" spc="-24" dirty="0">
                <a:solidFill>
                  <a:srgbClr val="3D3838"/>
                </a:solidFill>
                <a:latin typeface="Tahoma"/>
                <a:cs typeface="Tahoma"/>
              </a:rPr>
              <a:t>workers</a:t>
            </a:r>
            <a:r>
              <a:rPr sz="1410" kern="0" spc="-131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410" kern="0" dirty="0">
                <a:solidFill>
                  <a:srgbClr val="3D3838"/>
                </a:solidFill>
                <a:latin typeface="Tahoma"/>
                <a:cs typeface="Tahoma"/>
              </a:rPr>
              <a:t>below</a:t>
            </a:r>
            <a:r>
              <a:rPr sz="1410" kern="0" spc="-131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410" kern="0" spc="-10" dirty="0">
                <a:solidFill>
                  <a:srgbClr val="3D3838"/>
                </a:solidFill>
                <a:latin typeface="Tahoma"/>
                <a:cs typeface="Tahoma"/>
              </a:rPr>
              <a:t>poverty </a:t>
            </a:r>
            <a:r>
              <a:rPr sz="1410" kern="0" spc="-19" dirty="0">
                <a:solidFill>
                  <a:srgbClr val="3D3838"/>
                </a:solidFill>
                <a:latin typeface="Tahoma"/>
                <a:cs typeface="Tahoma"/>
              </a:rPr>
              <a:t>line</a:t>
            </a:r>
            <a:endParaRPr sz="1410" kern="0">
              <a:solidFill>
                <a:sysClr val="windowText" lastClr="000000"/>
              </a:solidFill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151993" y="4845204"/>
            <a:ext cx="7888014" cy="1322004"/>
          </a:xfrm>
        </p:spPr>
        <p:txBody>
          <a:bodyPr/>
          <a:lstStyle/>
          <a:p>
            <a:endParaRPr lang="en-US" altLang="en-US" sz="2000" dirty="0">
              <a:latin typeface="Avenir Book" panose="02000503020000020003" pitchFamily="2" charset="0"/>
              <a:ea typeface="Geneva" pitchFamily="-96" charset="-128"/>
            </a:endParaRPr>
          </a:p>
          <a:p>
            <a:pPr algn="r"/>
            <a:r>
              <a:rPr lang="en-US" altLang="en-US" dirty="0">
                <a:latin typeface="Avenir Book" panose="02000503020000020003" pitchFamily="2" charset="0"/>
                <a:ea typeface="Geneva" pitchFamily="-96" charset="-128"/>
              </a:rPr>
              <a:t>Angel Martin-Caballero</a:t>
            </a:r>
          </a:p>
          <a:p>
            <a:pPr algn="r"/>
            <a:r>
              <a:rPr lang="en-US" altLang="en-US" sz="1800" dirty="0">
                <a:latin typeface="Avenir Book" panose="02000503020000020003" pitchFamily="2" charset="0"/>
                <a:ea typeface="Geneva" pitchFamily="-96" charset="-128"/>
              </a:rPr>
              <a:t>PhD researcher WEI and RA DWC</a:t>
            </a:r>
          </a:p>
          <a:p>
            <a:pPr algn="r"/>
            <a:r>
              <a:rPr lang="en-US" altLang="en-US" sz="1800" dirty="0">
                <a:latin typeface="Avenir Book" panose="02000503020000020003" pitchFamily="2" charset="0"/>
                <a:ea typeface="Geneva" pitchFamily="-96" charset="-128"/>
              </a:rPr>
              <a:t>Alliance Manchester Business School </a:t>
            </a:r>
          </a:p>
          <a:p>
            <a:pPr algn="r"/>
            <a:endParaRPr lang="en-US" altLang="en-US" sz="2000" dirty="0">
              <a:latin typeface="Avenir Book" panose="02000503020000020003" pitchFamily="2" charset="0"/>
              <a:ea typeface="Geneva" pitchFamily="-96" charset="-128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6B2BD51-F371-FD4A-ACEE-543E38ED782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28007" y="3140116"/>
            <a:ext cx="78880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i="1" dirty="0">
                <a:latin typeface="Avenir Book" panose="02000503020000020003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Labour Relations in Latin America – Current challenges and future directions</a:t>
            </a:r>
            <a:br>
              <a:rPr lang="en-GB" sz="2400" i="1" dirty="0">
                <a:latin typeface="Avenir Book" panose="02000503020000020003" pitchFamily="2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br>
              <a:rPr lang="en-GB" sz="2400" i="1" dirty="0">
                <a:latin typeface="Avenir Book" panose="02000503020000020003" pitchFamily="2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GB" sz="2400" i="1" dirty="0">
                <a:latin typeface="Avenir Book" panose="02000503020000020003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30</a:t>
            </a:r>
            <a:r>
              <a:rPr lang="en-GB" sz="2400" i="1" baseline="30000" dirty="0">
                <a:latin typeface="Avenir Book" panose="02000503020000020003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th</a:t>
            </a:r>
            <a:r>
              <a:rPr lang="en-GB" sz="2400" i="1" dirty="0">
                <a:latin typeface="Avenir Book" panose="02000503020000020003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April 2024</a:t>
            </a:r>
            <a:endParaRPr lang="en-CL" sz="2400" i="1" dirty="0">
              <a:latin typeface="Avenir Book" panose="02000503020000020003" pitchFamily="2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8516488E-9D9E-7643-9798-C58C5342E7E0}"/>
              </a:ext>
            </a:extLst>
          </p:cNvPr>
          <p:cNvSpPr txBox="1">
            <a:spLocks/>
          </p:cNvSpPr>
          <p:nvPr/>
        </p:nvSpPr>
        <p:spPr bwMode="auto">
          <a:xfrm>
            <a:off x="2151993" y="1580814"/>
            <a:ext cx="788801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ts val="100"/>
              </a:spcAft>
              <a:defRPr sz="3000" b="1" kern="1200" baseline="0">
                <a:solidFill>
                  <a:schemeClr val="bg1"/>
                </a:solidFill>
                <a:latin typeface="Arial"/>
                <a:ea typeface="Geneva" charset="0"/>
                <a:cs typeface="Arial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ts val="100"/>
              </a:spcAft>
              <a:defRPr sz="2400" b="1">
                <a:solidFill>
                  <a:srgbClr val="474747"/>
                </a:solidFill>
                <a:latin typeface="Arial" charset="0"/>
                <a:ea typeface="Geneva" charset="0"/>
                <a:cs typeface="Geneva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ts val="100"/>
              </a:spcAft>
              <a:defRPr sz="2400" b="1">
                <a:solidFill>
                  <a:srgbClr val="474747"/>
                </a:solidFill>
                <a:latin typeface="Arial" charset="0"/>
                <a:ea typeface="Geneva" charset="0"/>
                <a:cs typeface="Geneva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ts val="100"/>
              </a:spcAft>
              <a:defRPr sz="2400" b="1">
                <a:solidFill>
                  <a:srgbClr val="474747"/>
                </a:solidFill>
                <a:latin typeface="Arial" charset="0"/>
                <a:ea typeface="Geneva" charset="0"/>
                <a:cs typeface="Geneva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ts val="100"/>
              </a:spcAft>
              <a:defRPr sz="2400" b="1">
                <a:solidFill>
                  <a:srgbClr val="474747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ts val="100"/>
              </a:spcAft>
              <a:defRPr sz="2400" b="1">
                <a:solidFill>
                  <a:srgbClr val="474747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ts val="100"/>
              </a:spcAft>
              <a:defRPr sz="2400" b="1">
                <a:solidFill>
                  <a:srgbClr val="474747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ts val="100"/>
              </a:spcAft>
              <a:defRPr sz="2400" b="1">
                <a:solidFill>
                  <a:srgbClr val="474747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ts val="100"/>
              </a:spcAft>
              <a:defRPr sz="2400" b="1">
                <a:solidFill>
                  <a:srgbClr val="474747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ctr"/>
            <a:r>
              <a:rPr lang="en-GB" sz="3600" dirty="0">
                <a:solidFill>
                  <a:prstClr val="white"/>
                </a:solidFill>
                <a:latin typeface="Avenir Book" panose="02000503020000020003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New employment regulations in Chile: business as usual?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Alliance MBS PPT template no 50th device">
  <a:themeElements>
    <a:clrScheme name="AMBS Colour Palette">
      <a:dk1>
        <a:sysClr val="windowText" lastClr="000000"/>
      </a:dk1>
      <a:lt1>
        <a:sysClr val="window" lastClr="FFFFFF"/>
      </a:lt1>
      <a:dk2>
        <a:srgbClr val="660099"/>
      </a:dk2>
      <a:lt2>
        <a:srgbClr val="FFFFFF"/>
      </a:lt2>
      <a:accent1>
        <a:srgbClr val="660099"/>
      </a:accent1>
      <a:accent2>
        <a:srgbClr val="C400AE"/>
      </a:accent2>
      <a:accent3>
        <a:srgbClr val="00A2AE"/>
      </a:accent3>
      <a:accent4>
        <a:srgbClr val="FFCC33"/>
      </a:accent4>
      <a:accent5>
        <a:srgbClr val="1E1E1E"/>
      </a:accent5>
      <a:accent6>
        <a:srgbClr val="474747"/>
      </a:accent6>
      <a:hlink>
        <a:srgbClr val="00DFDC"/>
      </a:hlink>
      <a:folHlink>
        <a:srgbClr val="00A2A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Office Theme">
  <a:themeElements>
    <a:clrScheme name="Custom 6">
      <a:dk1>
        <a:srgbClr val="2E2E30"/>
      </a:dk1>
      <a:lt1>
        <a:srgbClr val="FFFFFF"/>
      </a:lt1>
      <a:dk2>
        <a:srgbClr val="9C9C9C"/>
      </a:dk2>
      <a:lt2>
        <a:srgbClr val="D7D7D7"/>
      </a:lt2>
      <a:accent1>
        <a:srgbClr val="6D009C"/>
      </a:accent1>
      <a:accent2>
        <a:srgbClr val="56BEC8"/>
      </a:accent2>
      <a:accent3>
        <a:srgbClr val="FF7F00"/>
      </a:accent3>
      <a:accent4>
        <a:srgbClr val="C39BD6"/>
      </a:accent4>
      <a:accent5>
        <a:srgbClr val="BDE5E9"/>
      </a:accent5>
      <a:accent6>
        <a:srgbClr val="FECB9C"/>
      </a:accent6>
      <a:hlink>
        <a:srgbClr val="0000FF"/>
      </a:hlink>
      <a:folHlink>
        <a:srgbClr val="9500D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xt/Media Slides">
  <a:themeElements>
    <a:clrScheme name="UoE PPT 1">
      <a:dk1>
        <a:srgbClr val="000000"/>
      </a:dk1>
      <a:lt1>
        <a:srgbClr val="FFFFFF"/>
      </a:lt1>
      <a:dk2>
        <a:srgbClr val="000000"/>
      </a:dk2>
      <a:lt2>
        <a:srgbClr val="F8F8F8"/>
      </a:lt2>
      <a:accent1>
        <a:srgbClr val="CD202C"/>
      </a:accent1>
      <a:accent2>
        <a:srgbClr val="612467"/>
      </a:accent2>
      <a:accent3>
        <a:srgbClr val="333333"/>
      </a:accent3>
      <a:accent4>
        <a:srgbClr val="FFFFFF"/>
      </a:accent4>
      <a:accent5>
        <a:srgbClr val="FFFFFF"/>
      </a:accent5>
      <a:accent6>
        <a:srgbClr val="FFFFFF"/>
      </a:accent6>
      <a:hlink>
        <a:srgbClr val="612467"/>
      </a:hlink>
      <a:folHlink>
        <a:srgbClr val="612467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OE5218_00244804_Accessible_PP_templates_AW_V5h" id="{A0A2580B-49FC-4342-BB82-4F3B07E0F1C9}" vid="{24E1FE93-DBF4-6E41-BD12-7199829D8CB3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6082</TotalTime>
  <Words>1366</Words>
  <Application>Microsoft Office PowerPoint</Application>
  <PresentationFormat>Widescreen</PresentationFormat>
  <Paragraphs>201</Paragraphs>
  <Slides>13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13</vt:i4>
      </vt:variant>
    </vt:vector>
  </HeadingPairs>
  <TitlesOfParts>
    <vt:vector size="33" baseType="lpstr">
      <vt:lpstr>-apple-system</vt:lpstr>
      <vt:lpstr>Aptos Narrow</vt:lpstr>
      <vt:lpstr>Arial</vt:lpstr>
      <vt:lpstr>Avenir Book</vt:lpstr>
      <vt:lpstr>Calibri</vt:lpstr>
      <vt:lpstr>Calibri Light</vt:lpstr>
      <vt:lpstr>Helvetica</vt:lpstr>
      <vt:lpstr>Helvetica Neue</vt:lpstr>
      <vt:lpstr>Lucida Grande</vt:lpstr>
      <vt:lpstr>System Font</vt:lpstr>
      <vt:lpstr>System Font Regular</vt:lpstr>
      <vt:lpstr>Tahoma</vt:lpstr>
      <vt:lpstr>Times New Roman</vt:lpstr>
      <vt:lpstr>Verdana</vt:lpstr>
      <vt:lpstr>Wingdings</vt:lpstr>
      <vt:lpstr>Office Theme</vt:lpstr>
      <vt:lpstr>1_Office Theme</vt:lpstr>
      <vt:lpstr>Alliance MBS PPT template no 50th device</vt:lpstr>
      <vt:lpstr>2_Office Theme</vt:lpstr>
      <vt:lpstr>Text/Media 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Libertarian goverment program</vt:lpstr>
      <vt:lpstr>PowerPoint Presentation</vt:lpstr>
      <vt:lpstr>Labour Relations in Latin America – Current challenges and future directions  30th April 2024</vt:lpstr>
      <vt:lpstr>Chilean ER system at crossroads</vt:lpstr>
      <vt:lpstr>Current challenges</vt:lpstr>
      <vt:lpstr>DIGITAL PLATFORMS FOR (FEMALE) DOMESTIC WORKERS IN CHILE: PRECARIZATION, INVISIBILIZATION, AND MERCANTILIZATION</vt:lpstr>
      <vt:lpstr>KEY FINDINGS AND REFLECTIONS</vt:lpstr>
    </vt:vector>
  </TitlesOfParts>
  <Company>University of Manchester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Mathew Johnson</dc:creator>
  <cp:lastModifiedBy>Mathew Johnson</cp:lastModifiedBy>
  <cp:revision>12</cp:revision>
  <dcterms:created xsi:type="dcterms:W3CDTF">2024-04-25T13:49:50Z</dcterms:created>
  <dcterms:modified xsi:type="dcterms:W3CDTF">2024-04-30T10:44:10Z</dcterms:modified>
</cp:coreProperties>
</file>